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0D59-95A9-4A12-A110-7D089DA15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B003B-E74C-4FB8-A708-C0B19D25D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82D95-0555-46E3-A6A3-C5A7F073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19417-43D6-481E-96E9-3D9905FA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41FD0-FB51-4172-992D-EADC3789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D129-1F93-416D-9C80-AE81B915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1A7BD-E32F-4C5C-8AEF-744F990AC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E4667-F56C-487C-8C8E-93D294C50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EEB33-66AB-4E33-88EC-A9133EE40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145EF-1A78-4502-BA53-4E58C963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27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27419D-1CF5-4C63-A4FB-D02C2A8B6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AE8C4-F591-47BA-8AF9-78EEBECB9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769B7-C500-48B2-BFAD-8A9809AA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1F693-1507-46DE-B15B-5F9B4E44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993EB-9704-49B5-B7EC-4A53377B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2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52D7-28D0-42A1-94F7-AABC4FAD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0FCDA-8A61-4022-BD36-5B462656C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C3384-8C9D-4A75-A0B3-A0EDEB15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A3C07-AB95-4792-81AC-44C8C94B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17B1C-839C-49F1-8D68-8CBF0C05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B566-0E3E-4A1C-B459-8D8F175C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F0DF7-C734-45EF-B908-02A8AEFF5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6859B-517B-40A1-B613-E51BEF4A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6E46C-ACF6-4815-A4C3-7C03F709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36DF4-9BD5-4263-B63A-8A165491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6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34A99-A199-4E07-9906-FE5F2BDF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BC2EB-BC94-40F5-A78E-C6EA4B92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19C44-BE27-4032-A54E-2773FDCA5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D9DEF-2977-4AE4-B091-A5C83C72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936F6-BF4E-49CB-9F04-66E3FD00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91E34-19A5-46AA-83E7-F7BA274C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3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EC43-68C0-44EA-966A-94B9D932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C44C6-A525-4E90-96D6-80779E675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D10E3-43DE-4353-90C9-096F52820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1E07F6-D634-4BD3-A87C-89063F307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40B8E-543E-485C-97D5-D54B226FF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689F42-B643-47C2-A696-12F1644A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71040-1FB5-4374-AE99-B00A4464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A8BCDF-5AE5-42CB-80A9-731E473A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D98F-82C0-42B6-9DAB-6C81B355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EFBCF-94F1-4F73-BA50-E7F73A07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89B94-5BAA-4BA9-8FD3-BDBE5824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8BA02-32A1-4473-9F9B-5FDCA396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4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C46D3-873A-4650-AB90-821E7F40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E028B-B458-4313-94B5-0BEBEB60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992E0-CCFB-481C-8770-8CD3274F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3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2F5A-EAD8-410B-893B-4CB14D29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0D3A6-9B1B-4C5C-9513-E731AC26C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DC8C8-5EE3-4CDD-AF12-EBCA40588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C103C-5CD1-485D-ACA0-A223FAFE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B550A-BDD4-4A52-B76F-C4E8CA91C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05E89-E533-4DE4-A3E0-AAD1974C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9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3302-F490-4691-9CCB-32C55640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48288-C3B0-4F9B-B1DB-7063CD068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BF766-9BF7-4148-8720-7BE5AEDEB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007DA-2E87-436A-8221-E5B4CF411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CB345-D918-4411-9E1B-BE3CA3EC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B5656-BBD2-41BC-929C-AFAFC9F1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27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5FE8AB-63DC-459A-9B2C-1FC584884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999C-63EA-44BE-989C-019B66AD6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1215E-6E2E-44E0-85A6-1D33B8A13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A7476-2B0E-4F9F-92AE-AB216F92EFE7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F5BF-B03D-4C5A-9569-ED58EE9AE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C1739-07CB-456F-9241-A577E999F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942E9-9A2E-48EF-9BFF-8B103F9C3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0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Risk Medicines/ patients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Examples of </a:t>
            </a:r>
            <a:r>
              <a:rPr lang="en-US" b="1" dirty="0"/>
              <a:t>high risk medicines </a:t>
            </a:r>
            <a:r>
              <a:rPr lang="en-US" dirty="0"/>
              <a:t>include (but are not limited to):</a:t>
            </a:r>
          </a:p>
          <a:p>
            <a:pPr lvl="1"/>
            <a:r>
              <a:rPr lang="en-US" dirty="0"/>
              <a:t>Anticoagulants (</a:t>
            </a:r>
            <a:r>
              <a:rPr lang="en-US" dirty="0" err="1"/>
              <a:t>eg</a:t>
            </a:r>
            <a:r>
              <a:rPr lang="en-US" dirty="0"/>
              <a:t> warfarin, dabigatran), </a:t>
            </a:r>
          </a:p>
          <a:p>
            <a:pPr lvl="1"/>
            <a:r>
              <a:rPr lang="en-US" dirty="0" err="1"/>
              <a:t>Antiepileptics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Controlled drugs</a:t>
            </a:r>
          </a:p>
          <a:p>
            <a:pPr lvl="1"/>
            <a:r>
              <a:rPr lang="en-US" dirty="0"/>
              <a:t>Closely monitored medication (</a:t>
            </a:r>
            <a:r>
              <a:rPr lang="en-US" dirty="0" err="1"/>
              <a:t>eg</a:t>
            </a:r>
            <a:r>
              <a:rPr lang="en-US" dirty="0"/>
              <a:t> methotrexate, digoxin, lithium) </a:t>
            </a:r>
          </a:p>
          <a:p>
            <a:pPr lvl="1"/>
            <a:r>
              <a:rPr lang="en-US" dirty="0"/>
              <a:t>Antipsychotics</a:t>
            </a:r>
          </a:p>
          <a:p>
            <a:pPr lvl="1"/>
            <a:r>
              <a:rPr lang="en-US" dirty="0"/>
              <a:t>Amiodarone</a:t>
            </a:r>
          </a:p>
          <a:p>
            <a:pPr lvl="1"/>
            <a:r>
              <a:rPr lang="en-US" dirty="0"/>
              <a:t>Valproate</a:t>
            </a:r>
          </a:p>
          <a:p>
            <a:pPr lvl="1"/>
            <a:r>
              <a:rPr lang="en-US" dirty="0"/>
              <a:t>Insulin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High risk clinical conditions </a:t>
            </a:r>
            <a:r>
              <a:rPr lang="en-US" dirty="0"/>
              <a:t>include (but are not limited to):</a:t>
            </a:r>
          </a:p>
          <a:p>
            <a:pPr lvl="1"/>
            <a:r>
              <a:rPr lang="en-US" dirty="0"/>
              <a:t>Patients with polypharmacy (taking more than five medications)</a:t>
            </a:r>
          </a:p>
          <a:p>
            <a:pPr lvl="1"/>
            <a:r>
              <a:rPr lang="en-US" dirty="0"/>
              <a:t>Those who have had </a:t>
            </a:r>
            <a:r>
              <a:rPr lang="en-US" b="1" dirty="0"/>
              <a:t>new medicines</a:t>
            </a:r>
            <a:r>
              <a:rPr lang="en-US" dirty="0"/>
              <a:t> prescribed while in hospital.</a:t>
            </a:r>
          </a:p>
          <a:p>
            <a:pPr lvl="1"/>
            <a:r>
              <a:rPr lang="en-US" dirty="0"/>
              <a:t>Those who have had medication change(s) while in hospital.</a:t>
            </a:r>
          </a:p>
          <a:p>
            <a:pPr lvl="1"/>
            <a:r>
              <a:rPr lang="en-US" dirty="0"/>
              <a:t>Those who have experienced myocardial infarction or a stroke due to likelihood of new medicines being prescribed.</a:t>
            </a:r>
          </a:p>
          <a:p>
            <a:pPr lvl="1"/>
            <a:r>
              <a:rPr lang="en-US" dirty="0"/>
              <a:t>Those who appear confused about their medicines on admission/when getting ready for discharge, and have already needed additional support from a healthcare professional.</a:t>
            </a:r>
          </a:p>
          <a:p>
            <a:pPr lvl="1"/>
            <a:r>
              <a:rPr lang="en-US" dirty="0"/>
              <a:t>Those who have help at home to take their medications.</a:t>
            </a:r>
          </a:p>
          <a:p>
            <a:pPr lvl="1"/>
            <a:r>
              <a:rPr lang="en-US" dirty="0"/>
              <a:t>Those patients who have a </a:t>
            </a:r>
            <a:r>
              <a:rPr lang="en-US" b="1" dirty="0"/>
              <a:t>learning disability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28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Assurance and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Validation of Referral process from start to finish complete</a:t>
            </a:r>
          </a:p>
          <a:p>
            <a:r>
              <a:rPr lang="en-GB" dirty="0"/>
              <a:t>Audit at 4 weeks of service (July-August 2021)</a:t>
            </a:r>
          </a:p>
          <a:p>
            <a:r>
              <a:rPr lang="en-GB" dirty="0"/>
              <a:t>Troubleshooting review </a:t>
            </a:r>
            <a:r>
              <a:rPr lang="en-GB" dirty="0" err="1"/>
              <a:t>grou</a:t>
            </a:r>
            <a:r>
              <a:rPr lang="en-GB" dirty="0"/>
              <a:t> pat 4 weeks of service (July-August 2021)</a:t>
            </a:r>
          </a:p>
          <a:p>
            <a:r>
              <a:rPr lang="en-GB" dirty="0"/>
              <a:t>Audit at 3 months of service (October 2021)</a:t>
            </a:r>
          </a:p>
          <a:p>
            <a:r>
              <a:rPr lang="en-GB" dirty="0"/>
              <a:t>Ongoing annual audit dependent on reassurance of above</a:t>
            </a:r>
          </a:p>
        </p:txBody>
      </p:sp>
    </p:spTree>
    <p:extLst>
      <p:ext uri="{BB962C8B-B14F-4D97-AF65-F5344CB8AC3E}">
        <p14:creationId xmlns:p14="http://schemas.microsoft.com/office/powerpoint/2010/main" val="89530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High Risk Medicines/ patients</vt:lpstr>
      <vt:lpstr>Quality Assurance and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Risk Medicines/ patients</dc:title>
  <dc:creator>Karen</dc:creator>
  <cp:lastModifiedBy>Jayne Leckie</cp:lastModifiedBy>
  <cp:revision>1</cp:revision>
  <dcterms:created xsi:type="dcterms:W3CDTF">2021-06-23T08:20:42Z</dcterms:created>
  <dcterms:modified xsi:type="dcterms:W3CDTF">2021-06-24T10:16:05Z</dcterms:modified>
</cp:coreProperties>
</file>