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725" r:id="rId6"/>
  </p:sldMasterIdLst>
  <p:notesMasterIdLst>
    <p:notesMasterId r:id="rId18"/>
  </p:notesMasterIdLst>
  <p:sldIdLst>
    <p:sldId id="2179" r:id="rId7"/>
    <p:sldId id="2347" r:id="rId8"/>
    <p:sldId id="2296" r:id="rId9"/>
    <p:sldId id="7584" r:id="rId10"/>
    <p:sldId id="7581" r:id="rId11"/>
    <p:sldId id="7594" r:id="rId12"/>
    <p:sldId id="7585" r:id="rId13"/>
    <p:sldId id="257" r:id="rId14"/>
    <p:sldId id="7587" r:id="rId15"/>
    <p:sldId id="7593" r:id="rId16"/>
    <p:sldId id="75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ion guide" id="{1C605368-F6DE-4C45-A2F5-BACB46F84011}">
          <p14:sldIdLst/>
        </p14:section>
        <p14:section name="Workshop" id="{32656860-7505-0140-A354-8E06802B1369}">
          <p14:sldIdLst>
            <p14:sldId id="2179"/>
            <p14:sldId id="2347"/>
            <p14:sldId id="2296"/>
            <p14:sldId id="7584"/>
            <p14:sldId id="7581"/>
            <p14:sldId id="7594"/>
            <p14:sldId id="7585"/>
            <p14:sldId id="257"/>
            <p14:sldId id="7587"/>
            <p14:sldId id="7593"/>
            <p14:sldId id="7589"/>
          </p14:sldIdLst>
        </p14:section>
        <p14:section name="Old slides" id="{ADD264B4-790E-CC44-9C4C-17B2D185770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t Connick" initials="KC" lastIdx="2" clrIdx="6">
    <p:extLst>
      <p:ext uri="{19B8F6BF-5375-455C-9EA6-DF929625EA0E}">
        <p15:presenceInfo xmlns:p15="http://schemas.microsoft.com/office/powerpoint/2012/main" userId="S::Kit.Connick@cpccg.nhs.uk::4d8123cd-ca29-4673-8624-1d87a08d2e17" providerId="AD"/>
      </p:ext>
    </p:extLst>
  </p:cmAuthor>
  <p:cmAuthor id="1" name="Catherine Boaden" initials="CB" lastIdx="1" clrIdx="0">
    <p:extLst>
      <p:ext uri="{19B8F6BF-5375-455C-9EA6-DF929625EA0E}">
        <p15:presenceInfo xmlns:p15="http://schemas.microsoft.com/office/powerpoint/2012/main" userId="S::Catherine.Boaden@cpccg.nhs.uk::a79660ac-e96e-465a-9fa5-9380b5f32c06" providerId="AD"/>
      </p:ext>
    </p:extLst>
  </p:cmAuthor>
  <p:cmAuthor id="8" name="Alison Clarke" initials="AC" lastIdx="10" clrIdx="7">
    <p:extLst>
      <p:ext uri="{19B8F6BF-5375-455C-9EA6-DF929625EA0E}">
        <p15:presenceInfo xmlns:p15="http://schemas.microsoft.com/office/powerpoint/2012/main" userId="S::alison.clarke47@england.nhs.uk::0bb6b508-ed67-48bf-bbf0-fd740f1c1bca" providerId="AD"/>
      </p:ext>
    </p:extLst>
  </p:cmAuthor>
  <p:cmAuthor id="2" name="Lilley, Erin" initials="LE" lastIdx="1" clrIdx="1">
    <p:extLst>
      <p:ext uri="{19B8F6BF-5375-455C-9EA6-DF929625EA0E}">
        <p15:presenceInfo xmlns:p15="http://schemas.microsoft.com/office/powerpoint/2012/main" userId="Lilley, Erin" providerId="None"/>
      </p:ext>
    </p:extLst>
  </p:cmAuthor>
  <p:cmAuthor id="3" name="Bev Evans" initials="BE" lastIdx="23" clrIdx="2">
    <p:extLst>
      <p:ext uri="{19B8F6BF-5375-455C-9EA6-DF929625EA0E}">
        <p15:presenceInfo xmlns:p15="http://schemas.microsoft.com/office/powerpoint/2012/main" userId="S::bev.evans@carnallfarrar.com::ffb41baa-1dfa-462c-8ab6-55ce8f62ed11" providerId="AD"/>
      </p:ext>
    </p:extLst>
  </p:cmAuthor>
  <p:cmAuthor id="4" name="Elizabeth Hubbard" initials="EH" lastIdx="1" clrIdx="3">
    <p:extLst>
      <p:ext uri="{19B8F6BF-5375-455C-9EA6-DF929625EA0E}">
        <p15:presenceInfo xmlns:p15="http://schemas.microsoft.com/office/powerpoint/2012/main" userId="S::elizabeth.hubbard@carnallfarrar.com::0d1147f4-f59a-4678-affc-b4088668db14" providerId="AD"/>
      </p:ext>
    </p:extLst>
  </p:cmAuthor>
  <p:cmAuthor id="5" name="Richard Bates" initials="RB" lastIdx="1" clrIdx="4">
    <p:extLst>
      <p:ext uri="{19B8F6BF-5375-455C-9EA6-DF929625EA0E}">
        <p15:presenceInfo xmlns:p15="http://schemas.microsoft.com/office/powerpoint/2012/main" userId="S::richard.bates@carnallfarrar.com::f420a518-1cc3-4ef0-8f02-d2e8a31ca28f" providerId="AD"/>
      </p:ext>
    </p:extLst>
  </p:cmAuthor>
  <p:cmAuthor id="6" name="Alfie Fielder" initials="AF" lastIdx="1" clrIdx="5">
    <p:extLst>
      <p:ext uri="{19B8F6BF-5375-455C-9EA6-DF929625EA0E}">
        <p15:presenceInfo xmlns:p15="http://schemas.microsoft.com/office/powerpoint/2012/main" userId="S::alfie.fielder@carnallfarrar.com::8102c569-85f3-43ab-b345-b0cae6207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CBD5EA"/>
    <a:srgbClr val="005EB8"/>
    <a:srgbClr val="66B32F"/>
    <a:srgbClr val="17D7B7"/>
    <a:srgbClr val="00E390"/>
    <a:srgbClr val="C1E5FF"/>
    <a:srgbClr val="E7EBF5"/>
    <a:srgbClr val="7C7E84"/>
    <a:srgbClr val="02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6A5AC-7F51-4005-BA96-4FF62B1C1C2C}" v="2" dt="2021-09-21T08:30:39.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6" autoAdjust="0"/>
    <p:restoredTop sz="94629"/>
  </p:normalViewPr>
  <p:slideViewPr>
    <p:cSldViewPr snapToGrid="0" snapToObjects="1">
      <p:cViewPr varScale="1">
        <p:scale>
          <a:sx n="62" d="100"/>
          <a:sy n="62" d="100"/>
        </p:scale>
        <p:origin x="168" y="56"/>
      </p:cViewPr>
      <p:guideLst/>
    </p:cSldViewPr>
  </p:slideViewPr>
  <p:notesTextViewPr>
    <p:cViewPr>
      <p:scale>
        <a:sx n="1" d="1"/>
        <a:sy n="1" d="1"/>
      </p:scale>
      <p:origin x="0" y="0"/>
    </p:cViewPr>
  </p:notesTextViewPr>
  <p:sorterViewPr>
    <p:cViewPr>
      <p:scale>
        <a:sx n="100" d="100"/>
        <a:sy n="100" d="100"/>
      </p:scale>
      <p:origin x="0" y="-3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1F7DA-6EDC-4130-914E-15AF703C8AB2}" type="doc">
      <dgm:prSet loTypeId="urn:microsoft.com/office/officeart/2005/8/layout/hList7" loCatId="list" qsTypeId="urn:microsoft.com/office/officeart/2005/8/quickstyle/3d5" qsCatId="3D" csTypeId="urn:microsoft.com/office/officeart/2005/8/colors/accent1_2" csCatId="accent1" phldr="1"/>
      <dgm:spPr/>
    </dgm:pt>
    <dgm:pt modelId="{292A75DF-FD89-4797-840D-874B992116DF}">
      <dgm:prSet phldrT="[Text]"/>
      <dgm:spPr/>
      <dgm:t>
        <a:bodyPr/>
        <a:lstStyle/>
        <a:p>
          <a:r>
            <a:rPr lang="en-GB" dirty="0"/>
            <a:t>Outcome based healthcare </a:t>
          </a:r>
        </a:p>
      </dgm:t>
    </dgm:pt>
    <dgm:pt modelId="{4BE5EEAB-0896-42FE-9E81-1DDF812F5C20}" type="parTrans" cxnId="{BFA5FADD-115E-403A-BCE6-3EFEC4D448BE}">
      <dgm:prSet/>
      <dgm:spPr/>
      <dgm:t>
        <a:bodyPr/>
        <a:lstStyle/>
        <a:p>
          <a:endParaRPr lang="en-GB"/>
        </a:p>
      </dgm:t>
    </dgm:pt>
    <dgm:pt modelId="{94A902CB-29E9-46B7-868E-87E940ED6567}" type="sibTrans" cxnId="{BFA5FADD-115E-403A-BCE6-3EFEC4D448BE}">
      <dgm:prSet/>
      <dgm:spPr/>
      <dgm:t>
        <a:bodyPr/>
        <a:lstStyle/>
        <a:p>
          <a:endParaRPr lang="en-GB"/>
        </a:p>
      </dgm:t>
    </dgm:pt>
    <dgm:pt modelId="{4D2F3021-8BA2-49BC-92F8-D9F4185335A9}">
      <dgm:prSet phldrT="[Text]"/>
      <dgm:spPr/>
      <dgm:t>
        <a:bodyPr/>
        <a:lstStyle/>
        <a:p>
          <a:r>
            <a:rPr lang="en-GB" dirty="0"/>
            <a:t>Shared patient record </a:t>
          </a:r>
        </a:p>
      </dgm:t>
    </dgm:pt>
    <dgm:pt modelId="{7D212B04-7F31-44D1-B4AF-54CAA517CC51}" type="parTrans" cxnId="{C4643A9C-1371-4B40-93B4-BE3435979876}">
      <dgm:prSet/>
      <dgm:spPr/>
      <dgm:t>
        <a:bodyPr/>
        <a:lstStyle/>
        <a:p>
          <a:endParaRPr lang="en-GB"/>
        </a:p>
      </dgm:t>
    </dgm:pt>
    <dgm:pt modelId="{131A3D99-7C05-482A-B1CA-0F6765470A3F}" type="sibTrans" cxnId="{C4643A9C-1371-4B40-93B4-BE3435979876}">
      <dgm:prSet/>
      <dgm:spPr/>
      <dgm:t>
        <a:bodyPr/>
        <a:lstStyle/>
        <a:p>
          <a:endParaRPr lang="en-GB"/>
        </a:p>
      </dgm:t>
    </dgm:pt>
    <dgm:pt modelId="{999D8208-ED7E-4054-BF68-D0BA5461D5AA}">
      <dgm:prSet phldrT="[Text]"/>
      <dgm:spPr/>
      <dgm:t>
        <a:bodyPr/>
        <a:lstStyle/>
        <a:p>
          <a:r>
            <a:rPr lang="en-GB" dirty="0"/>
            <a:t>Seamless patient journey</a:t>
          </a:r>
        </a:p>
      </dgm:t>
    </dgm:pt>
    <dgm:pt modelId="{DCFB2AEF-7EBD-4E01-829A-F9454802D9CD}" type="parTrans" cxnId="{F1C94745-C971-4991-82D9-F04C11EDFE3D}">
      <dgm:prSet/>
      <dgm:spPr/>
      <dgm:t>
        <a:bodyPr/>
        <a:lstStyle/>
        <a:p>
          <a:endParaRPr lang="en-GB"/>
        </a:p>
      </dgm:t>
    </dgm:pt>
    <dgm:pt modelId="{F3BA83B3-005D-4912-81FC-43FAF367240C}" type="sibTrans" cxnId="{F1C94745-C971-4991-82D9-F04C11EDFE3D}">
      <dgm:prSet/>
      <dgm:spPr/>
      <dgm:t>
        <a:bodyPr/>
        <a:lstStyle/>
        <a:p>
          <a:endParaRPr lang="en-GB"/>
        </a:p>
      </dgm:t>
    </dgm:pt>
    <dgm:pt modelId="{C9F46FD7-6285-4BAF-B9FC-0C32C2C9A965}" type="pres">
      <dgm:prSet presAssocID="{5971F7DA-6EDC-4130-914E-15AF703C8AB2}" presName="Name0" presStyleCnt="0">
        <dgm:presLayoutVars>
          <dgm:dir/>
          <dgm:resizeHandles val="exact"/>
        </dgm:presLayoutVars>
      </dgm:prSet>
      <dgm:spPr/>
    </dgm:pt>
    <dgm:pt modelId="{CC19164F-CD71-4C22-8EDA-B7761FF6E6AE}" type="pres">
      <dgm:prSet presAssocID="{5971F7DA-6EDC-4130-914E-15AF703C8AB2}" presName="fgShape" presStyleLbl="fgShp" presStyleIdx="0" presStyleCnt="1"/>
      <dgm:spPr/>
    </dgm:pt>
    <dgm:pt modelId="{F684A607-C993-4CDB-8F46-B1F4A901916E}" type="pres">
      <dgm:prSet presAssocID="{5971F7DA-6EDC-4130-914E-15AF703C8AB2}" presName="linComp" presStyleCnt="0"/>
      <dgm:spPr/>
    </dgm:pt>
    <dgm:pt modelId="{3210455F-CC15-4876-B63F-5640C9C1E54C}" type="pres">
      <dgm:prSet presAssocID="{292A75DF-FD89-4797-840D-874B992116DF}" presName="compNode" presStyleCnt="0"/>
      <dgm:spPr/>
    </dgm:pt>
    <dgm:pt modelId="{9674EAE2-812C-489E-9BC0-80700182D0FE}" type="pres">
      <dgm:prSet presAssocID="{292A75DF-FD89-4797-840D-874B992116DF}" presName="bkgdShape" presStyleLbl="node1" presStyleIdx="0" presStyleCnt="3" custLinFactNeighborX="-64" custLinFactNeighborY="23101"/>
      <dgm:spPr/>
    </dgm:pt>
    <dgm:pt modelId="{3236D74C-4100-4CC9-ABE7-A96C73C6965C}" type="pres">
      <dgm:prSet presAssocID="{292A75DF-FD89-4797-840D-874B992116DF}" presName="nodeTx" presStyleLbl="node1" presStyleIdx="0" presStyleCnt="3">
        <dgm:presLayoutVars>
          <dgm:bulletEnabled val="1"/>
        </dgm:presLayoutVars>
      </dgm:prSet>
      <dgm:spPr/>
    </dgm:pt>
    <dgm:pt modelId="{26EB5702-2963-4F74-A0AF-3136028C4527}" type="pres">
      <dgm:prSet presAssocID="{292A75DF-FD89-4797-840D-874B992116DF}" presName="invisiNode" presStyleLbl="node1" presStyleIdx="0" presStyleCnt="3"/>
      <dgm:spPr/>
    </dgm:pt>
    <dgm:pt modelId="{BF6237AB-A459-46E4-AFE6-8D69BE6C0D7C}" type="pres">
      <dgm:prSet presAssocID="{292A75DF-FD89-4797-840D-874B992116D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und with solid fill"/>
        </a:ext>
      </dgm:extLst>
    </dgm:pt>
    <dgm:pt modelId="{EC395338-1B47-4680-8EE4-C01DFD8D09BE}" type="pres">
      <dgm:prSet presAssocID="{94A902CB-29E9-46B7-868E-87E940ED6567}" presName="sibTrans" presStyleLbl="sibTrans2D1" presStyleIdx="0" presStyleCnt="0"/>
      <dgm:spPr/>
    </dgm:pt>
    <dgm:pt modelId="{D94E2B30-8C7A-4902-8B38-690A1E235926}" type="pres">
      <dgm:prSet presAssocID="{4D2F3021-8BA2-49BC-92F8-D9F4185335A9}" presName="compNode" presStyleCnt="0"/>
      <dgm:spPr/>
    </dgm:pt>
    <dgm:pt modelId="{E14BAF6D-C7DF-4A46-998B-7529FF3F2A57}" type="pres">
      <dgm:prSet presAssocID="{4D2F3021-8BA2-49BC-92F8-D9F4185335A9}" presName="bkgdShape" presStyleLbl="node1" presStyleIdx="1" presStyleCnt="3" custLinFactNeighborX="3339" custLinFactNeighborY="1475"/>
      <dgm:spPr/>
    </dgm:pt>
    <dgm:pt modelId="{258A1B8F-9C72-4137-9F51-E0DBCB4DF1A1}" type="pres">
      <dgm:prSet presAssocID="{4D2F3021-8BA2-49BC-92F8-D9F4185335A9}" presName="nodeTx" presStyleLbl="node1" presStyleIdx="1" presStyleCnt="3">
        <dgm:presLayoutVars>
          <dgm:bulletEnabled val="1"/>
        </dgm:presLayoutVars>
      </dgm:prSet>
      <dgm:spPr/>
    </dgm:pt>
    <dgm:pt modelId="{8793D1B4-575A-40C4-864B-84BEB62F9E06}" type="pres">
      <dgm:prSet presAssocID="{4D2F3021-8BA2-49BC-92F8-D9F4185335A9}" presName="invisiNode" presStyleLbl="node1" presStyleIdx="1" presStyleCnt="3"/>
      <dgm:spPr/>
    </dgm:pt>
    <dgm:pt modelId="{EFFEE63D-5137-4426-882A-EFA70D87F649}" type="pres">
      <dgm:prSet presAssocID="{4D2F3021-8BA2-49BC-92F8-D9F4185335A9}"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ud Computing with solid fill"/>
        </a:ext>
      </dgm:extLst>
    </dgm:pt>
    <dgm:pt modelId="{9E0002E7-DB8A-4BFE-A8C6-A1A81DB1E78B}" type="pres">
      <dgm:prSet presAssocID="{131A3D99-7C05-482A-B1CA-0F6765470A3F}" presName="sibTrans" presStyleLbl="sibTrans2D1" presStyleIdx="0" presStyleCnt="0"/>
      <dgm:spPr/>
    </dgm:pt>
    <dgm:pt modelId="{02536245-C135-4F4E-A54E-683AAE87BB03}" type="pres">
      <dgm:prSet presAssocID="{999D8208-ED7E-4054-BF68-D0BA5461D5AA}" presName="compNode" presStyleCnt="0"/>
      <dgm:spPr/>
    </dgm:pt>
    <dgm:pt modelId="{811D65E5-4022-441D-9091-60FBDA95B0FE}" type="pres">
      <dgm:prSet presAssocID="{999D8208-ED7E-4054-BF68-D0BA5461D5AA}" presName="bkgdShape" presStyleLbl="node1" presStyleIdx="2" presStyleCnt="3"/>
      <dgm:spPr/>
    </dgm:pt>
    <dgm:pt modelId="{2C314329-0DAB-4F26-8ACA-8A981BE668FF}" type="pres">
      <dgm:prSet presAssocID="{999D8208-ED7E-4054-BF68-D0BA5461D5AA}" presName="nodeTx" presStyleLbl="node1" presStyleIdx="2" presStyleCnt="3">
        <dgm:presLayoutVars>
          <dgm:bulletEnabled val="1"/>
        </dgm:presLayoutVars>
      </dgm:prSet>
      <dgm:spPr/>
    </dgm:pt>
    <dgm:pt modelId="{88930F80-F33C-44C9-9D4B-B3D40AB9C947}" type="pres">
      <dgm:prSet presAssocID="{999D8208-ED7E-4054-BF68-D0BA5461D5AA}" presName="invisiNode" presStyleLbl="node1" presStyleIdx="2" presStyleCnt="3"/>
      <dgm:spPr/>
    </dgm:pt>
    <dgm:pt modelId="{3F8F21EE-72F6-4906-B779-25CF3BE0D391}" type="pres">
      <dgm:prSet presAssocID="{999D8208-ED7E-4054-BF68-D0BA5461D5AA}"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gnpost with solid fill"/>
        </a:ext>
      </dgm:extLst>
    </dgm:pt>
  </dgm:ptLst>
  <dgm:cxnLst>
    <dgm:cxn modelId="{766D3122-70AC-4736-ADBF-CB5E87D40B69}" type="presOf" srcId="{292A75DF-FD89-4797-840D-874B992116DF}" destId="{9674EAE2-812C-489E-9BC0-80700182D0FE}" srcOrd="0" destOrd="0" presId="urn:microsoft.com/office/officeart/2005/8/layout/hList7"/>
    <dgm:cxn modelId="{C15D2237-675B-4CCE-A4AD-03D648EBC96F}" type="presOf" srcId="{4D2F3021-8BA2-49BC-92F8-D9F4185335A9}" destId="{E14BAF6D-C7DF-4A46-998B-7529FF3F2A57}" srcOrd="0" destOrd="0" presId="urn:microsoft.com/office/officeart/2005/8/layout/hList7"/>
    <dgm:cxn modelId="{F1C94745-C971-4991-82D9-F04C11EDFE3D}" srcId="{5971F7DA-6EDC-4130-914E-15AF703C8AB2}" destId="{999D8208-ED7E-4054-BF68-D0BA5461D5AA}" srcOrd="2" destOrd="0" parTransId="{DCFB2AEF-7EBD-4E01-829A-F9454802D9CD}" sibTransId="{F3BA83B3-005D-4912-81FC-43FAF367240C}"/>
    <dgm:cxn modelId="{1446FF53-4567-44DB-ADFD-FB878A4666EF}" type="presOf" srcId="{292A75DF-FD89-4797-840D-874B992116DF}" destId="{3236D74C-4100-4CC9-ABE7-A96C73C6965C}" srcOrd="1" destOrd="0" presId="urn:microsoft.com/office/officeart/2005/8/layout/hList7"/>
    <dgm:cxn modelId="{D3F90B88-24B6-4CF7-9612-C47FBF99D3B7}" type="presOf" srcId="{94A902CB-29E9-46B7-868E-87E940ED6567}" destId="{EC395338-1B47-4680-8EE4-C01DFD8D09BE}" srcOrd="0" destOrd="0" presId="urn:microsoft.com/office/officeart/2005/8/layout/hList7"/>
    <dgm:cxn modelId="{5263699B-A8F2-4C00-8E9D-DB8D2EC0E21B}" type="presOf" srcId="{131A3D99-7C05-482A-B1CA-0F6765470A3F}" destId="{9E0002E7-DB8A-4BFE-A8C6-A1A81DB1E78B}" srcOrd="0" destOrd="0" presId="urn:microsoft.com/office/officeart/2005/8/layout/hList7"/>
    <dgm:cxn modelId="{C4643A9C-1371-4B40-93B4-BE3435979876}" srcId="{5971F7DA-6EDC-4130-914E-15AF703C8AB2}" destId="{4D2F3021-8BA2-49BC-92F8-D9F4185335A9}" srcOrd="1" destOrd="0" parTransId="{7D212B04-7F31-44D1-B4AF-54CAA517CC51}" sibTransId="{131A3D99-7C05-482A-B1CA-0F6765470A3F}"/>
    <dgm:cxn modelId="{855479A5-FFA7-4CB7-9B69-0195328E22EF}" type="presOf" srcId="{5971F7DA-6EDC-4130-914E-15AF703C8AB2}" destId="{C9F46FD7-6285-4BAF-B9FC-0C32C2C9A965}" srcOrd="0" destOrd="0" presId="urn:microsoft.com/office/officeart/2005/8/layout/hList7"/>
    <dgm:cxn modelId="{BC48DCB2-99C9-4FD9-8629-17A770C85E49}" type="presOf" srcId="{999D8208-ED7E-4054-BF68-D0BA5461D5AA}" destId="{811D65E5-4022-441D-9091-60FBDA95B0FE}" srcOrd="0" destOrd="0" presId="urn:microsoft.com/office/officeart/2005/8/layout/hList7"/>
    <dgm:cxn modelId="{EC6B19B9-002E-443D-A4CC-EB0DFDE6E8D6}" type="presOf" srcId="{999D8208-ED7E-4054-BF68-D0BA5461D5AA}" destId="{2C314329-0DAB-4F26-8ACA-8A981BE668FF}" srcOrd="1" destOrd="0" presId="urn:microsoft.com/office/officeart/2005/8/layout/hList7"/>
    <dgm:cxn modelId="{BFA5FADD-115E-403A-BCE6-3EFEC4D448BE}" srcId="{5971F7DA-6EDC-4130-914E-15AF703C8AB2}" destId="{292A75DF-FD89-4797-840D-874B992116DF}" srcOrd="0" destOrd="0" parTransId="{4BE5EEAB-0896-42FE-9E81-1DDF812F5C20}" sibTransId="{94A902CB-29E9-46B7-868E-87E940ED6567}"/>
    <dgm:cxn modelId="{116D65E6-BA80-4C92-8A87-5D3900659538}" type="presOf" srcId="{4D2F3021-8BA2-49BC-92F8-D9F4185335A9}" destId="{258A1B8F-9C72-4137-9F51-E0DBCB4DF1A1}" srcOrd="1" destOrd="0" presId="urn:microsoft.com/office/officeart/2005/8/layout/hList7"/>
    <dgm:cxn modelId="{9AD51A10-D636-4EF3-A481-7A1C07CF5B92}" type="presParOf" srcId="{C9F46FD7-6285-4BAF-B9FC-0C32C2C9A965}" destId="{CC19164F-CD71-4C22-8EDA-B7761FF6E6AE}" srcOrd="0" destOrd="0" presId="urn:microsoft.com/office/officeart/2005/8/layout/hList7"/>
    <dgm:cxn modelId="{5A21CE3D-D1D8-4073-A112-95DE316FC01F}" type="presParOf" srcId="{C9F46FD7-6285-4BAF-B9FC-0C32C2C9A965}" destId="{F684A607-C993-4CDB-8F46-B1F4A901916E}" srcOrd="1" destOrd="0" presId="urn:microsoft.com/office/officeart/2005/8/layout/hList7"/>
    <dgm:cxn modelId="{DE854322-89CC-4BBD-9BB0-0E071988858D}" type="presParOf" srcId="{F684A607-C993-4CDB-8F46-B1F4A901916E}" destId="{3210455F-CC15-4876-B63F-5640C9C1E54C}" srcOrd="0" destOrd="0" presId="urn:microsoft.com/office/officeart/2005/8/layout/hList7"/>
    <dgm:cxn modelId="{B1C23B7C-FE70-4776-AC70-D02A35BD55A7}" type="presParOf" srcId="{3210455F-CC15-4876-B63F-5640C9C1E54C}" destId="{9674EAE2-812C-489E-9BC0-80700182D0FE}" srcOrd="0" destOrd="0" presId="urn:microsoft.com/office/officeart/2005/8/layout/hList7"/>
    <dgm:cxn modelId="{50E085CB-5479-4D29-97D2-78B2DA9EE443}" type="presParOf" srcId="{3210455F-CC15-4876-B63F-5640C9C1E54C}" destId="{3236D74C-4100-4CC9-ABE7-A96C73C6965C}" srcOrd="1" destOrd="0" presId="urn:microsoft.com/office/officeart/2005/8/layout/hList7"/>
    <dgm:cxn modelId="{9FFA941B-908F-4DF7-B3D6-CBDAE2BAAD2A}" type="presParOf" srcId="{3210455F-CC15-4876-B63F-5640C9C1E54C}" destId="{26EB5702-2963-4F74-A0AF-3136028C4527}" srcOrd="2" destOrd="0" presId="urn:microsoft.com/office/officeart/2005/8/layout/hList7"/>
    <dgm:cxn modelId="{878216B8-8255-4D77-81D3-E2C3AA695E5B}" type="presParOf" srcId="{3210455F-CC15-4876-B63F-5640C9C1E54C}" destId="{BF6237AB-A459-46E4-AFE6-8D69BE6C0D7C}" srcOrd="3" destOrd="0" presId="urn:microsoft.com/office/officeart/2005/8/layout/hList7"/>
    <dgm:cxn modelId="{D8079A19-1EFA-46B5-90E0-A760C889AE7D}" type="presParOf" srcId="{F684A607-C993-4CDB-8F46-B1F4A901916E}" destId="{EC395338-1B47-4680-8EE4-C01DFD8D09BE}" srcOrd="1" destOrd="0" presId="urn:microsoft.com/office/officeart/2005/8/layout/hList7"/>
    <dgm:cxn modelId="{FDDCC641-E54F-4555-B0DC-5B864883DBD7}" type="presParOf" srcId="{F684A607-C993-4CDB-8F46-B1F4A901916E}" destId="{D94E2B30-8C7A-4902-8B38-690A1E235926}" srcOrd="2" destOrd="0" presId="urn:microsoft.com/office/officeart/2005/8/layout/hList7"/>
    <dgm:cxn modelId="{B36B5EC7-0532-4921-B660-7CE37DB3A2B2}" type="presParOf" srcId="{D94E2B30-8C7A-4902-8B38-690A1E235926}" destId="{E14BAF6D-C7DF-4A46-998B-7529FF3F2A57}" srcOrd="0" destOrd="0" presId="urn:microsoft.com/office/officeart/2005/8/layout/hList7"/>
    <dgm:cxn modelId="{198794D3-B8E8-4941-B844-249FADB205E2}" type="presParOf" srcId="{D94E2B30-8C7A-4902-8B38-690A1E235926}" destId="{258A1B8F-9C72-4137-9F51-E0DBCB4DF1A1}" srcOrd="1" destOrd="0" presId="urn:microsoft.com/office/officeart/2005/8/layout/hList7"/>
    <dgm:cxn modelId="{E2B96C83-A3B8-409C-AB23-0D92CCF74F44}" type="presParOf" srcId="{D94E2B30-8C7A-4902-8B38-690A1E235926}" destId="{8793D1B4-575A-40C4-864B-84BEB62F9E06}" srcOrd="2" destOrd="0" presId="urn:microsoft.com/office/officeart/2005/8/layout/hList7"/>
    <dgm:cxn modelId="{376D172D-2B36-4518-A68D-4944A036C0DD}" type="presParOf" srcId="{D94E2B30-8C7A-4902-8B38-690A1E235926}" destId="{EFFEE63D-5137-4426-882A-EFA70D87F649}" srcOrd="3" destOrd="0" presId="urn:microsoft.com/office/officeart/2005/8/layout/hList7"/>
    <dgm:cxn modelId="{A46EDF82-7B35-4775-99CC-2DDDB2D9C99F}" type="presParOf" srcId="{F684A607-C993-4CDB-8F46-B1F4A901916E}" destId="{9E0002E7-DB8A-4BFE-A8C6-A1A81DB1E78B}" srcOrd="3" destOrd="0" presId="urn:microsoft.com/office/officeart/2005/8/layout/hList7"/>
    <dgm:cxn modelId="{E091EAB6-AFD4-4F54-B525-E0EFC9BBF030}" type="presParOf" srcId="{F684A607-C993-4CDB-8F46-B1F4A901916E}" destId="{02536245-C135-4F4E-A54E-683AAE87BB03}" srcOrd="4" destOrd="0" presId="urn:microsoft.com/office/officeart/2005/8/layout/hList7"/>
    <dgm:cxn modelId="{01BD2AF2-98F3-450A-BA59-125A53D47F94}" type="presParOf" srcId="{02536245-C135-4F4E-A54E-683AAE87BB03}" destId="{811D65E5-4022-441D-9091-60FBDA95B0FE}" srcOrd="0" destOrd="0" presId="urn:microsoft.com/office/officeart/2005/8/layout/hList7"/>
    <dgm:cxn modelId="{579ECE7D-3FA7-4578-B5E7-DA668199715C}" type="presParOf" srcId="{02536245-C135-4F4E-A54E-683AAE87BB03}" destId="{2C314329-0DAB-4F26-8ACA-8A981BE668FF}" srcOrd="1" destOrd="0" presId="urn:microsoft.com/office/officeart/2005/8/layout/hList7"/>
    <dgm:cxn modelId="{263F9025-A0FB-44F8-B36B-E1963112FCDF}" type="presParOf" srcId="{02536245-C135-4F4E-A54E-683AAE87BB03}" destId="{88930F80-F33C-44C9-9D4B-B3D40AB9C947}" srcOrd="2" destOrd="0" presId="urn:microsoft.com/office/officeart/2005/8/layout/hList7"/>
    <dgm:cxn modelId="{C5CE881D-F356-4258-B0CE-44B5A41339A8}" type="presParOf" srcId="{02536245-C135-4F4E-A54E-683AAE87BB03}" destId="{3F8F21EE-72F6-4906-B779-25CF3BE0D39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65AF2-5BE5-4298-8AC7-FF5B1F921C20}"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GB"/>
        </a:p>
      </dgm:t>
    </dgm:pt>
    <dgm:pt modelId="{ABF6956B-7C15-4965-82D8-C9EC6645F302}">
      <dgm:prSet phldrT="[Text]"/>
      <dgm:spPr/>
      <dgm:t>
        <a:bodyPr/>
        <a:lstStyle/>
        <a:p>
          <a:r>
            <a:rPr lang="en-GB" dirty="0"/>
            <a:t>ICB</a:t>
          </a:r>
        </a:p>
      </dgm:t>
    </dgm:pt>
    <dgm:pt modelId="{4891A008-E96D-447F-AD60-2A6BD646A9DC}" type="parTrans" cxnId="{5B414276-B0D7-4139-AB9E-F7FB80F55368}">
      <dgm:prSet/>
      <dgm:spPr/>
      <dgm:t>
        <a:bodyPr/>
        <a:lstStyle/>
        <a:p>
          <a:endParaRPr lang="en-GB"/>
        </a:p>
      </dgm:t>
    </dgm:pt>
    <dgm:pt modelId="{11206A63-C65F-45E3-90B2-FE1142784FBF}" type="sibTrans" cxnId="{5B414276-B0D7-4139-AB9E-F7FB80F55368}">
      <dgm:prSet/>
      <dgm:spPr/>
      <dgm:t>
        <a:bodyPr/>
        <a:lstStyle/>
        <a:p>
          <a:endParaRPr lang="en-GB"/>
        </a:p>
      </dgm:t>
    </dgm:pt>
    <dgm:pt modelId="{1842D4A0-67D8-4F50-A7FB-07E2A0AE53EB}" type="asst">
      <dgm:prSet phldrT="[Text]"/>
      <dgm:spPr/>
      <dgm:t>
        <a:bodyPr/>
        <a:lstStyle/>
        <a:p>
          <a:r>
            <a:rPr lang="en-GB" dirty="0"/>
            <a:t>Assurance and Performance </a:t>
          </a:r>
        </a:p>
      </dgm:t>
    </dgm:pt>
    <dgm:pt modelId="{6CEA549F-F11B-4DC7-9170-BDE3604AB647}" type="parTrans" cxnId="{AD927BF9-D643-428D-9332-6FE60EBC1A43}">
      <dgm:prSet/>
      <dgm:spPr/>
      <dgm:t>
        <a:bodyPr/>
        <a:lstStyle/>
        <a:p>
          <a:endParaRPr lang="en-GB"/>
        </a:p>
      </dgm:t>
    </dgm:pt>
    <dgm:pt modelId="{F0CC33C9-1A07-4BC8-A849-286C9A4A59B0}" type="sibTrans" cxnId="{AD927BF9-D643-428D-9332-6FE60EBC1A43}">
      <dgm:prSet/>
      <dgm:spPr/>
      <dgm:t>
        <a:bodyPr/>
        <a:lstStyle/>
        <a:p>
          <a:endParaRPr lang="en-GB"/>
        </a:p>
      </dgm:t>
    </dgm:pt>
    <dgm:pt modelId="{2A26A6BD-A9CB-47B1-9BB7-F1A73376255E}">
      <dgm:prSet phldrT="[Text]"/>
      <dgm:spPr/>
      <dgm:t>
        <a:bodyPr/>
        <a:lstStyle/>
        <a:p>
          <a:r>
            <a:rPr lang="en-GB" dirty="0"/>
            <a:t>North Place</a:t>
          </a:r>
        </a:p>
      </dgm:t>
    </dgm:pt>
    <dgm:pt modelId="{B629E956-FC1F-40C5-ACBB-0135BF1C5724}" type="parTrans" cxnId="{3B2D868E-7697-4F4B-8F45-63E64808C14F}">
      <dgm:prSet/>
      <dgm:spPr/>
      <dgm:t>
        <a:bodyPr/>
        <a:lstStyle/>
        <a:p>
          <a:endParaRPr lang="en-GB"/>
        </a:p>
      </dgm:t>
    </dgm:pt>
    <dgm:pt modelId="{10868A12-0BB4-487A-AF87-C13DB46AC3D8}" type="sibTrans" cxnId="{3B2D868E-7697-4F4B-8F45-63E64808C14F}">
      <dgm:prSet/>
      <dgm:spPr/>
      <dgm:t>
        <a:bodyPr/>
        <a:lstStyle/>
        <a:p>
          <a:endParaRPr lang="en-GB"/>
        </a:p>
      </dgm:t>
    </dgm:pt>
    <dgm:pt modelId="{3B129967-F810-4BA1-98FA-835A9C15CD4A}">
      <dgm:prSet phldrT="[Text]"/>
      <dgm:spPr/>
      <dgm:t>
        <a:bodyPr/>
        <a:lstStyle/>
        <a:p>
          <a:r>
            <a:rPr lang="en-GB" dirty="0"/>
            <a:t>South Place</a:t>
          </a:r>
        </a:p>
      </dgm:t>
    </dgm:pt>
    <dgm:pt modelId="{8F218C80-C588-456C-96CB-6DC0CED6B408}" type="parTrans" cxnId="{FEAA5929-4224-48F2-A09E-FF19FBDA5A56}">
      <dgm:prSet/>
      <dgm:spPr/>
      <dgm:t>
        <a:bodyPr/>
        <a:lstStyle/>
        <a:p>
          <a:endParaRPr lang="en-GB"/>
        </a:p>
      </dgm:t>
    </dgm:pt>
    <dgm:pt modelId="{55026BA1-ACA6-4E15-969E-34CD65D592E2}" type="sibTrans" cxnId="{FEAA5929-4224-48F2-A09E-FF19FBDA5A56}">
      <dgm:prSet/>
      <dgm:spPr/>
      <dgm:t>
        <a:bodyPr/>
        <a:lstStyle/>
        <a:p>
          <a:endParaRPr lang="en-GB"/>
        </a:p>
      </dgm:t>
    </dgm:pt>
    <dgm:pt modelId="{4337EF1B-013F-4F3A-9F68-A213C10ED64D}">
      <dgm:prSet phldrT="[Text]"/>
      <dgm:spPr/>
      <dgm:t>
        <a:bodyPr/>
        <a:lstStyle/>
        <a:p>
          <a:r>
            <a:rPr lang="en-GB" dirty="0"/>
            <a:t>MH &amp; LD Collaborative</a:t>
          </a:r>
        </a:p>
      </dgm:t>
    </dgm:pt>
    <dgm:pt modelId="{D11C0C84-6AB0-4447-ACF2-9948006A7322}" type="parTrans" cxnId="{C6B2A40A-B06B-4083-A429-5B5475C24443}">
      <dgm:prSet/>
      <dgm:spPr/>
      <dgm:t>
        <a:bodyPr/>
        <a:lstStyle/>
        <a:p>
          <a:endParaRPr lang="en-GB"/>
        </a:p>
      </dgm:t>
    </dgm:pt>
    <dgm:pt modelId="{440EE175-02AC-4D8A-A1DF-3BAE8702E8FD}" type="sibTrans" cxnId="{C6B2A40A-B06B-4083-A429-5B5475C24443}">
      <dgm:prSet/>
      <dgm:spPr/>
      <dgm:t>
        <a:bodyPr/>
        <a:lstStyle/>
        <a:p>
          <a:endParaRPr lang="en-GB"/>
        </a:p>
      </dgm:t>
    </dgm:pt>
    <dgm:pt modelId="{F72EA6F0-E9EC-43C8-9F0F-1834D282D12B}">
      <dgm:prSet phldrT="[Text]"/>
      <dgm:spPr/>
      <dgm:t>
        <a:bodyPr/>
        <a:lstStyle/>
        <a:p>
          <a:r>
            <a:rPr lang="en-GB" dirty="0"/>
            <a:t>Children and Maternity Collaborative</a:t>
          </a:r>
        </a:p>
      </dgm:t>
    </dgm:pt>
    <dgm:pt modelId="{751E7C92-9B75-48A7-A142-648FDE0EF2AF}" type="parTrans" cxnId="{793F05D4-3996-46DE-A025-B58E3C666618}">
      <dgm:prSet/>
      <dgm:spPr/>
      <dgm:t>
        <a:bodyPr/>
        <a:lstStyle/>
        <a:p>
          <a:endParaRPr lang="en-GB"/>
        </a:p>
      </dgm:t>
    </dgm:pt>
    <dgm:pt modelId="{19E21677-11A8-4861-8B42-D606F26E1E6E}" type="sibTrans" cxnId="{793F05D4-3996-46DE-A025-B58E3C666618}">
      <dgm:prSet/>
      <dgm:spPr/>
      <dgm:t>
        <a:bodyPr/>
        <a:lstStyle/>
        <a:p>
          <a:endParaRPr lang="en-GB"/>
        </a:p>
      </dgm:t>
    </dgm:pt>
    <dgm:pt modelId="{9FB92D8A-E834-4718-8209-F375F52D559F}">
      <dgm:prSet phldrT="[Text]"/>
      <dgm:spPr/>
      <dgm:t>
        <a:bodyPr/>
        <a:lstStyle/>
        <a:p>
          <a:r>
            <a:rPr lang="en-GB" dirty="0"/>
            <a:t>Acute Collaborative</a:t>
          </a:r>
        </a:p>
      </dgm:t>
    </dgm:pt>
    <dgm:pt modelId="{B1C27D12-5ADA-4F2F-81BA-C3236E520EFF}" type="parTrans" cxnId="{82DBF9F5-E6A0-4215-8331-A996B980DA5E}">
      <dgm:prSet/>
      <dgm:spPr/>
      <dgm:t>
        <a:bodyPr/>
        <a:lstStyle/>
        <a:p>
          <a:endParaRPr lang="en-GB"/>
        </a:p>
      </dgm:t>
    </dgm:pt>
    <dgm:pt modelId="{8EF22DAE-72BB-4F0F-B377-B99599B92D3E}" type="sibTrans" cxnId="{82DBF9F5-E6A0-4215-8331-A996B980DA5E}">
      <dgm:prSet/>
      <dgm:spPr/>
      <dgm:t>
        <a:bodyPr/>
        <a:lstStyle/>
        <a:p>
          <a:endParaRPr lang="en-GB"/>
        </a:p>
      </dgm:t>
    </dgm:pt>
    <dgm:pt modelId="{311CD3C4-C2CE-4701-B042-FD67F8488757}">
      <dgm:prSet phldrT="[Text]"/>
      <dgm:spPr/>
      <dgm:t>
        <a:bodyPr/>
        <a:lstStyle/>
        <a:p>
          <a:r>
            <a:rPr lang="en-GB" dirty="0"/>
            <a:t>Strategic Commissioning</a:t>
          </a:r>
        </a:p>
      </dgm:t>
    </dgm:pt>
    <dgm:pt modelId="{C2C7C5A8-E6A9-411A-AB08-9E79148703E6}" type="parTrans" cxnId="{E1206649-7654-40CA-9A4B-B7FC623ABAB8}">
      <dgm:prSet/>
      <dgm:spPr/>
      <dgm:t>
        <a:bodyPr/>
        <a:lstStyle/>
        <a:p>
          <a:endParaRPr lang="en-GB"/>
        </a:p>
      </dgm:t>
    </dgm:pt>
    <dgm:pt modelId="{46D4E3AF-E0AB-4104-AEC6-67C7B727A423}" type="sibTrans" cxnId="{E1206649-7654-40CA-9A4B-B7FC623ABAB8}">
      <dgm:prSet/>
      <dgm:spPr/>
      <dgm:t>
        <a:bodyPr/>
        <a:lstStyle/>
        <a:p>
          <a:endParaRPr lang="en-GB"/>
        </a:p>
      </dgm:t>
    </dgm:pt>
    <dgm:pt modelId="{B8B5ECE8-2681-4A62-BF4D-467EEE01BA95}" type="pres">
      <dgm:prSet presAssocID="{C7865AF2-5BE5-4298-8AC7-FF5B1F921C20}" presName="hierChild1" presStyleCnt="0">
        <dgm:presLayoutVars>
          <dgm:orgChart val="1"/>
          <dgm:chPref val="1"/>
          <dgm:dir/>
          <dgm:animOne val="branch"/>
          <dgm:animLvl val="lvl"/>
          <dgm:resizeHandles/>
        </dgm:presLayoutVars>
      </dgm:prSet>
      <dgm:spPr/>
    </dgm:pt>
    <dgm:pt modelId="{0E720C87-241A-4A3D-90EA-F5AB13C01E29}" type="pres">
      <dgm:prSet presAssocID="{ABF6956B-7C15-4965-82D8-C9EC6645F302}" presName="hierRoot1" presStyleCnt="0">
        <dgm:presLayoutVars>
          <dgm:hierBranch val="init"/>
        </dgm:presLayoutVars>
      </dgm:prSet>
      <dgm:spPr/>
    </dgm:pt>
    <dgm:pt modelId="{BC45B51C-BC6D-4B96-9527-50D4A79C189F}" type="pres">
      <dgm:prSet presAssocID="{ABF6956B-7C15-4965-82D8-C9EC6645F302}" presName="rootComposite1" presStyleCnt="0"/>
      <dgm:spPr/>
    </dgm:pt>
    <dgm:pt modelId="{77E09E51-CC3C-42E6-A1C2-55CF9BE5CBF4}" type="pres">
      <dgm:prSet presAssocID="{ABF6956B-7C15-4965-82D8-C9EC6645F302}" presName="rootText1" presStyleLbl="node0" presStyleIdx="0" presStyleCnt="1">
        <dgm:presLayoutVars>
          <dgm:chPref val="3"/>
        </dgm:presLayoutVars>
      </dgm:prSet>
      <dgm:spPr/>
    </dgm:pt>
    <dgm:pt modelId="{E29E9BE8-BCE2-4047-91AF-F051063CA324}" type="pres">
      <dgm:prSet presAssocID="{ABF6956B-7C15-4965-82D8-C9EC6645F302}" presName="rootConnector1" presStyleLbl="node1" presStyleIdx="0" presStyleCnt="0"/>
      <dgm:spPr/>
    </dgm:pt>
    <dgm:pt modelId="{35AABEE0-63A9-40CE-A411-FCD09932B952}" type="pres">
      <dgm:prSet presAssocID="{ABF6956B-7C15-4965-82D8-C9EC6645F302}" presName="hierChild2" presStyleCnt="0"/>
      <dgm:spPr/>
    </dgm:pt>
    <dgm:pt modelId="{2B76527C-C3B4-4670-945D-7E03A264F821}" type="pres">
      <dgm:prSet presAssocID="{B629E956-FC1F-40C5-ACBB-0135BF1C5724}" presName="Name37" presStyleLbl="parChTrans1D2" presStyleIdx="0" presStyleCnt="7"/>
      <dgm:spPr/>
    </dgm:pt>
    <dgm:pt modelId="{E6C5FA10-E213-4D3C-ABCA-C76056BDD21E}" type="pres">
      <dgm:prSet presAssocID="{2A26A6BD-A9CB-47B1-9BB7-F1A73376255E}" presName="hierRoot2" presStyleCnt="0">
        <dgm:presLayoutVars>
          <dgm:hierBranch val="init"/>
        </dgm:presLayoutVars>
      </dgm:prSet>
      <dgm:spPr/>
    </dgm:pt>
    <dgm:pt modelId="{02E039D3-A2FE-4CE1-B738-23A28EF18BBD}" type="pres">
      <dgm:prSet presAssocID="{2A26A6BD-A9CB-47B1-9BB7-F1A73376255E}" presName="rootComposite" presStyleCnt="0"/>
      <dgm:spPr/>
    </dgm:pt>
    <dgm:pt modelId="{C24020BD-DF1B-4E4A-981E-2CBF7A07CDF4}" type="pres">
      <dgm:prSet presAssocID="{2A26A6BD-A9CB-47B1-9BB7-F1A73376255E}" presName="rootText" presStyleLbl="node2" presStyleIdx="0" presStyleCnt="6">
        <dgm:presLayoutVars>
          <dgm:chPref val="3"/>
        </dgm:presLayoutVars>
      </dgm:prSet>
      <dgm:spPr/>
    </dgm:pt>
    <dgm:pt modelId="{247A47D0-A29B-4723-B53F-D242A42B3F38}" type="pres">
      <dgm:prSet presAssocID="{2A26A6BD-A9CB-47B1-9BB7-F1A73376255E}" presName="rootConnector" presStyleLbl="node2" presStyleIdx="0" presStyleCnt="6"/>
      <dgm:spPr/>
    </dgm:pt>
    <dgm:pt modelId="{3F6C1C59-C147-4A59-93D7-29268B254EB5}" type="pres">
      <dgm:prSet presAssocID="{2A26A6BD-A9CB-47B1-9BB7-F1A73376255E}" presName="hierChild4" presStyleCnt="0"/>
      <dgm:spPr/>
    </dgm:pt>
    <dgm:pt modelId="{2651FF73-81B4-4C0C-8243-889882996A57}" type="pres">
      <dgm:prSet presAssocID="{2A26A6BD-A9CB-47B1-9BB7-F1A73376255E}" presName="hierChild5" presStyleCnt="0"/>
      <dgm:spPr/>
    </dgm:pt>
    <dgm:pt modelId="{41C48C54-7C0B-4E52-BAF5-68C911562CAC}" type="pres">
      <dgm:prSet presAssocID="{8F218C80-C588-456C-96CB-6DC0CED6B408}" presName="Name37" presStyleLbl="parChTrans1D2" presStyleIdx="1" presStyleCnt="7"/>
      <dgm:spPr/>
    </dgm:pt>
    <dgm:pt modelId="{88FF4C8B-973A-4E74-9DF8-28B3FEB79B57}" type="pres">
      <dgm:prSet presAssocID="{3B129967-F810-4BA1-98FA-835A9C15CD4A}" presName="hierRoot2" presStyleCnt="0">
        <dgm:presLayoutVars>
          <dgm:hierBranch val="init"/>
        </dgm:presLayoutVars>
      </dgm:prSet>
      <dgm:spPr/>
    </dgm:pt>
    <dgm:pt modelId="{D27C849C-4E59-477B-8494-0114437DB55C}" type="pres">
      <dgm:prSet presAssocID="{3B129967-F810-4BA1-98FA-835A9C15CD4A}" presName="rootComposite" presStyleCnt="0"/>
      <dgm:spPr/>
    </dgm:pt>
    <dgm:pt modelId="{4DEF4EDD-B7C9-4131-9F9A-96F2DC1789E4}" type="pres">
      <dgm:prSet presAssocID="{3B129967-F810-4BA1-98FA-835A9C15CD4A}" presName="rootText" presStyleLbl="node2" presStyleIdx="1" presStyleCnt="6">
        <dgm:presLayoutVars>
          <dgm:chPref val="3"/>
        </dgm:presLayoutVars>
      </dgm:prSet>
      <dgm:spPr/>
    </dgm:pt>
    <dgm:pt modelId="{9205292B-FF7D-465E-9117-3FCB73B25AA0}" type="pres">
      <dgm:prSet presAssocID="{3B129967-F810-4BA1-98FA-835A9C15CD4A}" presName="rootConnector" presStyleLbl="node2" presStyleIdx="1" presStyleCnt="6"/>
      <dgm:spPr/>
    </dgm:pt>
    <dgm:pt modelId="{FF653D0E-E924-4131-9E8A-6A85920A6C17}" type="pres">
      <dgm:prSet presAssocID="{3B129967-F810-4BA1-98FA-835A9C15CD4A}" presName="hierChild4" presStyleCnt="0"/>
      <dgm:spPr/>
    </dgm:pt>
    <dgm:pt modelId="{3122FEAC-A8C4-4860-8577-C8AE6F6ABDF0}" type="pres">
      <dgm:prSet presAssocID="{3B129967-F810-4BA1-98FA-835A9C15CD4A}" presName="hierChild5" presStyleCnt="0"/>
      <dgm:spPr/>
    </dgm:pt>
    <dgm:pt modelId="{6B58EAB1-DC22-4DC2-9CAF-8F00004DB18C}" type="pres">
      <dgm:prSet presAssocID="{D11C0C84-6AB0-4447-ACF2-9948006A7322}" presName="Name37" presStyleLbl="parChTrans1D2" presStyleIdx="2" presStyleCnt="7"/>
      <dgm:spPr/>
    </dgm:pt>
    <dgm:pt modelId="{82FE199E-67BF-4843-9076-491D8FA95F71}" type="pres">
      <dgm:prSet presAssocID="{4337EF1B-013F-4F3A-9F68-A213C10ED64D}" presName="hierRoot2" presStyleCnt="0">
        <dgm:presLayoutVars>
          <dgm:hierBranch val="init"/>
        </dgm:presLayoutVars>
      </dgm:prSet>
      <dgm:spPr/>
    </dgm:pt>
    <dgm:pt modelId="{204DCE38-6930-4BB2-BCEC-29B57894FCC6}" type="pres">
      <dgm:prSet presAssocID="{4337EF1B-013F-4F3A-9F68-A213C10ED64D}" presName="rootComposite" presStyleCnt="0"/>
      <dgm:spPr/>
    </dgm:pt>
    <dgm:pt modelId="{9C473A47-1EC4-454A-83F3-0B4A536F87A1}" type="pres">
      <dgm:prSet presAssocID="{4337EF1B-013F-4F3A-9F68-A213C10ED64D}" presName="rootText" presStyleLbl="node2" presStyleIdx="2" presStyleCnt="6">
        <dgm:presLayoutVars>
          <dgm:chPref val="3"/>
        </dgm:presLayoutVars>
      </dgm:prSet>
      <dgm:spPr/>
    </dgm:pt>
    <dgm:pt modelId="{891169A3-A58F-4BDB-883E-2B5ED52CC74A}" type="pres">
      <dgm:prSet presAssocID="{4337EF1B-013F-4F3A-9F68-A213C10ED64D}" presName="rootConnector" presStyleLbl="node2" presStyleIdx="2" presStyleCnt="6"/>
      <dgm:spPr/>
    </dgm:pt>
    <dgm:pt modelId="{E96932C6-B2D2-4438-B404-FDA95E576AB7}" type="pres">
      <dgm:prSet presAssocID="{4337EF1B-013F-4F3A-9F68-A213C10ED64D}" presName="hierChild4" presStyleCnt="0"/>
      <dgm:spPr/>
    </dgm:pt>
    <dgm:pt modelId="{36D87389-772C-47AE-B452-DB7B463A899F}" type="pres">
      <dgm:prSet presAssocID="{4337EF1B-013F-4F3A-9F68-A213C10ED64D}" presName="hierChild5" presStyleCnt="0"/>
      <dgm:spPr/>
    </dgm:pt>
    <dgm:pt modelId="{21D9503F-D85D-4D5C-8684-F4E04101AA4D}" type="pres">
      <dgm:prSet presAssocID="{751E7C92-9B75-48A7-A142-648FDE0EF2AF}" presName="Name37" presStyleLbl="parChTrans1D2" presStyleIdx="3" presStyleCnt="7"/>
      <dgm:spPr/>
    </dgm:pt>
    <dgm:pt modelId="{BAF0758B-C476-45FA-B5B7-08B6CD731B2A}" type="pres">
      <dgm:prSet presAssocID="{F72EA6F0-E9EC-43C8-9F0F-1834D282D12B}" presName="hierRoot2" presStyleCnt="0">
        <dgm:presLayoutVars>
          <dgm:hierBranch val="init"/>
        </dgm:presLayoutVars>
      </dgm:prSet>
      <dgm:spPr/>
    </dgm:pt>
    <dgm:pt modelId="{6841CC02-88E0-4F32-8B52-36F4A9108B37}" type="pres">
      <dgm:prSet presAssocID="{F72EA6F0-E9EC-43C8-9F0F-1834D282D12B}" presName="rootComposite" presStyleCnt="0"/>
      <dgm:spPr/>
    </dgm:pt>
    <dgm:pt modelId="{245913F8-73FC-4360-A694-310F3905BCFB}" type="pres">
      <dgm:prSet presAssocID="{F72EA6F0-E9EC-43C8-9F0F-1834D282D12B}" presName="rootText" presStyleLbl="node2" presStyleIdx="3" presStyleCnt="6">
        <dgm:presLayoutVars>
          <dgm:chPref val="3"/>
        </dgm:presLayoutVars>
      </dgm:prSet>
      <dgm:spPr/>
    </dgm:pt>
    <dgm:pt modelId="{0D9543D5-1367-4817-A427-55C66E10DF2A}" type="pres">
      <dgm:prSet presAssocID="{F72EA6F0-E9EC-43C8-9F0F-1834D282D12B}" presName="rootConnector" presStyleLbl="node2" presStyleIdx="3" presStyleCnt="6"/>
      <dgm:spPr/>
    </dgm:pt>
    <dgm:pt modelId="{34CD00D3-6D27-4396-90BD-5AD2EC3271CC}" type="pres">
      <dgm:prSet presAssocID="{F72EA6F0-E9EC-43C8-9F0F-1834D282D12B}" presName="hierChild4" presStyleCnt="0"/>
      <dgm:spPr/>
    </dgm:pt>
    <dgm:pt modelId="{167599EB-A35A-45AA-8132-2CED228A21F2}" type="pres">
      <dgm:prSet presAssocID="{F72EA6F0-E9EC-43C8-9F0F-1834D282D12B}" presName="hierChild5" presStyleCnt="0"/>
      <dgm:spPr/>
    </dgm:pt>
    <dgm:pt modelId="{B2818D77-816F-4F6B-AF1B-69FB6DF60D8D}" type="pres">
      <dgm:prSet presAssocID="{B1C27D12-5ADA-4F2F-81BA-C3236E520EFF}" presName="Name37" presStyleLbl="parChTrans1D2" presStyleIdx="4" presStyleCnt="7"/>
      <dgm:spPr/>
    </dgm:pt>
    <dgm:pt modelId="{BAB98FB4-1683-44B0-AF21-4CAA91FF86CF}" type="pres">
      <dgm:prSet presAssocID="{9FB92D8A-E834-4718-8209-F375F52D559F}" presName="hierRoot2" presStyleCnt="0">
        <dgm:presLayoutVars>
          <dgm:hierBranch val="init"/>
        </dgm:presLayoutVars>
      </dgm:prSet>
      <dgm:spPr/>
    </dgm:pt>
    <dgm:pt modelId="{DD556C08-64DD-497C-9B35-6B3EEBEC11F3}" type="pres">
      <dgm:prSet presAssocID="{9FB92D8A-E834-4718-8209-F375F52D559F}" presName="rootComposite" presStyleCnt="0"/>
      <dgm:spPr/>
    </dgm:pt>
    <dgm:pt modelId="{3E6731D9-A50E-4CB0-8C66-2F789B381A8E}" type="pres">
      <dgm:prSet presAssocID="{9FB92D8A-E834-4718-8209-F375F52D559F}" presName="rootText" presStyleLbl="node2" presStyleIdx="4" presStyleCnt="6">
        <dgm:presLayoutVars>
          <dgm:chPref val="3"/>
        </dgm:presLayoutVars>
      </dgm:prSet>
      <dgm:spPr/>
    </dgm:pt>
    <dgm:pt modelId="{A4F9A60B-B785-4F50-8081-55E4734013AE}" type="pres">
      <dgm:prSet presAssocID="{9FB92D8A-E834-4718-8209-F375F52D559F}" presName="rootConnector" presStyleLbl="node2" presStyleIdx="4" presStyleCnt="6"/>
      <dgm:spPr/>
    </dgm:pt>
    <dgm:pt modelId="{665DE7B8-6DF7-4EC4-ABED-D0457CE98F59}" type="pres">
      <dgm:prSet presAssocID="{9FB92D8A-E834-4718-8209-F375F52D559F}" presName="hierChild4" presStyleCnt="0"/>
      <dgm:spPr/>
    </dgm:pt>
    <dgm:pt modelId="{F8F0CEB2-794F-408B-9A3E-0CA0655E9B9E}" type="pres">
      <dgm:prSet presAssocID="{9FB92D8A-E834-4718-8209-F375F52D559F}" presName="hierChild5" presStyleCnt="0"/>
      <dgm:spPr/>
    </dgm:pt>
    <dgm:pt modelId="{530B6AA9-AFCC-47FA-A20B-77BDBB925308}" type="pres">
      <dgm:prSet presAssocID="{C2C7C5A8-E6A9-411A-AB08-9E79148703E6}" presName="Name37" presStyleLbl="parChTrans1D2" presStyleIdx="5" presStyleCnt="7"/>
      <dgm:spPr/>
    </dgm:pt>
    <dgm:pt modelId="{3E678C76-F3D2-43CE-A8B5-870873CD6BCF}" type="pres">
      <dgm:prSet presAssocID="{311CD3C4-C2CE-4701-B042-FD67F8488757}" presName="hierRoot2" presStyleCnt="0">
        <dgm:presLayoutVars>
          <dgm:hierBranch val="init"/>
        </dgm:presLayoutVars>
      </dgm:prSet>
      <dgm:spPr/>
    </dgm:pt>
    <dgm:pt modelId="{AA6CA651-8D2E-4354-A21A-C8C2FECB525D}" type="pres">
      <dgm:prSet presAssocID="{311CD3C4-C2CE-4701-B042-FD67F8488757}" presName="rootComposite" presStyleCnt="0"/>
      <dgm:spPr/>
    </dgm:pt>
    <dgm:pt modelId="{E9DC8006-5D3B-46E7-A8F1-AEB9A8A80104}" type="pres">
      <dgm:prSet presAssocID="{311CD3C4-C2CE-4701-B042-FD67F8488757}" presName="rootText" presStyleLbl="node2" presStyleIdx="5" presStyleCnt="6">
        <dgm:presLayoutVars>
          <dgm:chPref val="3"/>
        </dgm:presLayoutVars>
      </dgm:prSet>
      <dgm:spPr/>
    </dgm:pt>
    <dgm:pt modelId="{6B2FE9E7-369F-44A5-9014-562F3279090D}" type="pres">
      <dgm:prSet presAssocID="{311CD3C4-C2CE-4701-B042-FD67F8488757}" presName="rootConnector" presStyleLbl="node2" presStyleIdx="5" presStyleCnt="6"/>
      <dgm:spPr/>
    </dgm:pt>
    <dgm:pt modelId="{86C5F5A3-A0F7-491D-9DAA-E727A59DFE88}" type="pres">
      <dgm:prSet presAssocID="{311CD3C4-C2CE-4701-B042-FD67F8488757}" presName="hierChild4" presStyleCnt="0"/>
      <dgm:spPr/>
    </dgm:pt>
    <dgm:pt modelId="{24DCB88C-0A24-48A1-8F99-03944678FE06}" type="pres">
      <dgm:prSet presAssocID="{311CD3C4-C2CE-4701-B042-FD67F8488757}" presName="hierChild5" presStyleCnt="0"/>
      <dgm:spPr/>
    </dgm:pt>
    <dgm:pt modelId="{BE31B418-1424-4E7F-93BA-074B67445CF3}" type="pres">
      <dgm:prSet presAssocID="{ABF6956B-7C15-4965-82D8-C9EC6645F302}" presName="hierChild3" presStyleCnt="0"/>
      <dgm:spPr/>
    </dgm:pt>
    <dgm:pt modelId="{9312C30A-94AA-4FB0-B60E-2BD7422BF456}" type="pres">
      <dgm:prSet presAssocID="{6CEA549F-F11B-4DC7-9170-BDE3604AB647}" presName="Name111" presStyleLbl="parChTrans1D2" presStyleIdx="6" presStyleCnt="7"/>
      <dgm:spPr/>
    </dgm:pt>
    <dgm:pt modelId="{0C1315B8-5562-402C-9C2E-36B2179551E1}" type="pres">
      <dgm:prSet presAssocID="{1842D4A0-67D8-4F50-A7FB-07E2A0AE53EB}" presName="hierRoot3" presStyleCnt="0">
        <dgm:presLayoutVars>
          <dgm:hierBranch val="init"/>
        </dgm:presLayoutVars>
      </dgm:prSet>
      <dgm:spPr/>
    </dgm:pt>
    <dgm:pt modelId="{C61D49F2-1315-499A-A2A4-56AFBB15BA64}" type="pres">
      <dgm:prSet presAssocID="{1842D4A0-67D8-4F50-A7FB-07E2A0AE53EB}" presName="rootComposite3" presStyleCnt="0"/>
      <dgm:spPr/>
    </dgm:pt>
    <dgm:pt modelId="{7991686B-852C-466A-B652-D0037A93A9AF}" type="pres">
      <dgm:prSet presAssocID="{1842D4A0-67D8-4F50-A7FB-07E2A0AE53EB}" presName="rootText3" presStyleLbl="asst1" presStyleIdx="0" presStyleCnt="1">
        <dgm:presLayoutVars>
          <dgm:chPref val="3"/>
        </dgm:presLayoutVars>
      </dgm:prSet>
      <dgm:spPr/>
    </dgm:pt>
    <dgm:pt modelId="{D2A71753-46BF-4F25-AF2E-1F1503CC4161}" type="pres">
      <dgm:prSet presAssocID="{1842D4A0-67D8-4F50-A7FB-07E2A0AE53EB}" presName="rootConnector3" presStyleLbl="asst1" presStyleIdx="0" presStyleCnt="1"/>
      <dgm:spPr/>
    </dgm:pt>
    <dgm:pt modelId="{E8EE7005-34B3-4E36-97EB-98A7CA79345F}" type="pres">
      <dgm:prSet presAssocID="{1842D4A0-67D8-4F50-A7FB-07E2A0AE53EB}" presName="hierChild6" presStyleCnt="0"/>
      <dgm:spPr/>
    </dgm:pt>
    <dgm:pt modelId="{FBBA9E9C-839D-4A79-AA81-96421516582F}" type="pres">
      <dgm:prSet presAssocID="{1842D4A0-67D8-4F50-A7FB-07E2A0AE53EB}" presName="hierChild7" presStyleCnt="0"/>
      <dgm:spPr/>
    </dgm:pt>
  </dgm:ptLst>
  <dgm:cxnLst>
    <dgm:cxn modelId="{C6B2A40A-B06B-4083-A429-5B5475C24443}" srcId="{ABF6956B-7C15-4965-82D8-C9EC6645F302}" destId="{4337EF1B-013F-4F3A-9F68-A213C10ED64D}" srcOrd="3" destOrd="0" parTransId="{D11C0C84-6AB0-4447-ACF2-9948006A7322}" sibTransId="{440EE175-02AC-4D8A-A1DF-3BAE8702E8FD}"/>
    <dgm:cxn modelId="{7683FC0C-26B7-42C1-8F4B-DAC606E4934A}" type="presOf" srcId="{ABF6956B-7C15-4965-82D8-C9EC6645F302}" destId="{77E09E51-CC3C-42E6-A1C2-55CF9BE5CBF4}" srcOrd="0" destOrd="0" presId="urn:microsoft.com/office/officeart/2005/8/layout/orgChart1"/>
    <dgm:cxn modelId="{BA26C41A-3575-4824-8A16-7FD0F22ED263}" type="presOf" srcId="{311CD3C4-C2CE-4701-B042-FD67F8488757}" destId="{E9DC8006-5D3B-46E7-A8F1-AEB9A8A80104}" srcOrd="0" destOrd="0" presId="urn:microsoft.com/office/officeart/2005/8/layout/orgChart1"/>
    <dgm:cxn modelId="{3FBE561D-21E0-436E-8C58-1A88F3C3068A}" type="presOf" srcId="{F72EA6F0-E9EC-43C8-9F0F-1834D282D12B}" destId="{0D9543D5-1367-4817-A427-55C66E10DF2A}" srcOrd="1" destOrd="0" presId="urn:microsoft.com/office/officeart/2005/8/layout/orgChart1"/>
    <dgm:cxn modelId="{5DDE3826-1175-4BAF-8B26-71D25D052FCB}" type="presOf" srcId="{B629E956-FC1F-40C5-ACBB-0135BF1C5724}" destId="{2B76527C-C3B4-4670-945D-7E03A264F821}" srcOrd="0" destOrd="0" presId="urn:microsoft.com/office/officeart/2005/8/layout/orgChart1"/>
    <dgm:cxn modelId="{FEAA5929-4224-48F2-A09E-FF19FBDA5A56}" srcId="{ABF6956B-7C15-4965-82D8-C9EC6645F302}" destId="{3B129967-F810-4BA1-98FA-835A9C15CD4A}" srcOrd="2" destOrd="0" parTransId="{8F218C80-C588-456C-96CB-6DC0CED6B408}" sibTransId="{55026BA1-ACA6-4E15-969E-34CD65D592E2}"/>
    <dgm:cxn modelId="{E662C03C-18A2-4CDB-84C4-A0C636ED7DF2}" type="presOf" srcId="{9FB92D8A-E834-4718-8209-F375F52D559F}" destId="{A4F9A60B-B785-4F50-8081-55E4734013AE}" srcOrd="1" destOrd="0" presId="urn:microsoft.com/office/officeart/2005/8/layout/orgChart1"/>
    <dgm:cxn modelId="{F8CF9244-F4D6-43C5-B9DC-7A69B342AED3}" type="presOf" srcId="{C7865AF2-5BE5-4298-8AC7-FF5B1F921C20}" destId="{B8B5ECE8-2681-4A62-BF4D-467EEE01BA95}" srcOrd="0" destOrd="0" presId="urn:microsoft.com/office/officeart/2005/8/layout/orgChart1"/>
    <dgm:cxn modelId="{9B861147-BCFB-4136-8DFB-54C3C67238DA}" type="presOf" srcId="{D11C0C84-6AB0-4447-ACF2-9948006A7322}" destId="{6B58EAB1-DC22-4DC2-9CAF-8F00004DB18C}" srcOrd="0" destOrd="0" presId="urn:microsoft.com/office/officeart/2005/8/layout/orgChart1"/>
    <dgm:cxn modelId="{E1206649-7654-40CA-9A4B-B7FC623ABAB8}" srcId="{ABF6956B-7C15-4965-82D8-C9EC6645F302}" destId="{311CD3C4-C2CE-4701-B042-FD67F8488757}" srcOrd="6" destOrd="0" parTransId="{C2C7C5A8-E6A9-411A-AB08-9E79148703E6}" sibTransId="{46D4E3AF-E0AB-4104-AEC6-67C7B727A423}"/>
    <dgm:cxn modelId="{53A7704D-0EF2-4C31-A0B1-660CD29D8D46}" type="presOf" srcId="{ABF6956B-7C15-4965-82D8-C9EC6645F302}" destId="{E29E9BE8-BCE2-4047-91AF-F051063CA324}" srcOrd="1" destOrd="0" presId="urn:microsoft.com/office/officeart/2005/8/layout/orgChart1"/>
    <dgm:cxn modelId="{3BFA354E-7FF6-4FEB-8363-39408FE3570B}" type="presOf" srcId="{4337EF1B-013F-4F3A-9F68-A213C10ED64D}" destId="{891169A3-A58F-4BDB-883E-2B5ED52CC74A}" srcOrd="1" destOrd="0" presId="urn:microsoft.com/office/officeart/2005/8/layout/orgChart1"/>
    <dgm:cxn modelId="{C3FD666E-1E5F-40B7-967A-D909DFD6512D}" type="presOf" srcId="{311CD3C4-C2CE-4701-B042-FD67F8488757}" destId="{6B2FE9E7-369F-44A5-9014-562F3279090D}" srcOrd="1" destOrd="0" presId="urn:microsoft.com/office/officeart/2005/8/layout/orgChart1"/>
    <dgm:cxn modelId="{5B414276-B0D7-4139-AB9E-F7FB80F55368}" srcId="{C7865AF2-5BE5-4298-8AC7-FF5B1F921C20}" destId="{ABF6956B-7C15-4965-82D8-C9EC6645F302}" srcOrd="0" destOrd="0" parTransId="{4891A008-E96D-447F-AD60-2A6BD646A9DC}" sibTransId="{11206A63-C65F-45E3-90B2-FE1142784FBF}"/>
    <dgm:cxn modelId="{3B2D868E-7697-4F4B-8F45-63E64808C14F}" srcId="{ABF6956B-7C15-4965-82D8-C9EC6645F302}" destId="{2A26A6BD-A9CB-47B1-9BB7-F1A73376255E}" srcOrd="1" destOrd="0" parTransId="{B629E956-FC1F-40C5-ACBB-0135BF1C5724}" sibTransId="{10868A12-0BB4-487A-AF87-C13DB46AC3D8}"/>
    <dgm:cxn modelId="{76AC229B-933D-4930-85E1-70D700A15BAA}" type="presOf" srcId="{4337EF1B-013F-4F3A-9F68-A213C10ED64D}" destId="{9C473A47-1EC4-454A-83F3-0B4A536F87A1}" srcOrd="0" destOrd="0" presId="urn:microsoft.com/office/officeart/2005/8/layout/orgChart1"/>
    <dgm:cxn modelId="{EE5426A2-0CE1-42F5-AA80-BD01E97DBF38}" type="presOf" srcId="{C2C7C5A8-E6A9-411A-AB08-9E79148703E6}" destId="{530B6AA9-AFCC-47FA-A20B-77BDBB925308}" srcOrd="0" destOrd="0" presId="urn:microsoft.com/office/officeart/2005/8/layout/orgChart1"/>
    <dgm:cxn modelId="{775688BC-ECAC-4B83-898D-1F5C81AF9FBE}" type="presOf" srcId="{6CEA549F-F11B-4DC7-9170-BDE3604AB647}" destId="{9312C30A-94AA-4FB0-B60E-2BD7422BF456}" srcOrd="0" destOrd="0" presId="urn:microsoft.com/office/officeart/2005/8/layout/orgChart1"/>
    <dgm:cxn modelId="{B0586FD1-277F-4B8C-B728-C29D101999E4}" type="presOf" srcId="{9FB92D8A-E834-4718-8209-F375F52D559F}" destId="{3E6731D9-A50E-4CB0-8C66-2F789B381A8E}" srcOrd="0" destOrd="0" presId="urn:microsoft.com/office/officeart/2005/8/layout/orgChart1"/>
    <dgm:cxn modelId="{793F05D4-3996-46DE-A025-B58E3C666618}" srcId="{ABF6956B-7C15-4965-82D8-C9EC6645F302}" destId="{F72EA6F0-E9EC-43C8-9F0F-1834D282D12B}" srcOrd="4" destOrd="0" parTransId="{751E7C92-9B75-48A7-A142-648FDE0EF2AF}" sibTransId="{19E21677-11A8-4861-8B42-D606F26E1E6E}"/>
    <dgm:cxn modelId="{38362DDC-EC4F-4228-AD8D-121E1FFB63EE}" type="presOf" srcId="{8F218C80-C588-456C-96CB-6DC0CED6B408}" destId="{41C48C54-7C0B-4E52-BAF5-68C911562CAC}" srcOrd="0" destOrd="0" presId="urn:microsoft.com/office/officeart/2005/8/layout/orgChart1"/>
    <dgm:cxn modelId="{4E659DE1-DA8A-47A4-B119-0337F22F98CD}" type="presOf" srcId="{3B129967-F810-4BA1-98FA-835A9C15CD4A}" destId="{4DEF4EDD-B7C9-4131-9F9A-96F2DC1789E4}" srcOrd="0" destOrd="0" presId="urn:microsoft.com/office/officeart/2005/8/layout/orgChart1"/>
    <dgm:cxn modelId="{C305A5E3-0B88-40CB-AA12-E86B1282893F}" type="presOf" srcId="{751E7C92-9B75-48A7-A142-648FDE0EF2AF}" destId="{21D9503F-D85D-4D5C-8684-F4E04101AA4D}" srcOrd="0" destOrd="0" presId="urn:microsoft.com/office/officeart/2005/8/layout/orgChart1"/>
    <dgm:cxn modelId="{3F8AAAF1-3225-42DC-B531-3146B3DAD7FC}" type="presOf" srcId="{B1C27D12-5ADA-4F2F-81BA-C3236E520EFF}" destId="{B2818D77-816F-4F6B-AF1B-69FB6DF60D8D}" srcOrd="0" destOrd="0" presId="urn:microsoft.com/office/officeart/2005/8/layout/orgChart1"/>
    <dgm:cxn modelId="{C19D6BF4-D848-46C0-A79B-A29B469D3890}" type="presOf" srcId="{3B129967-F810-4BA1-98FA-835A9C15CD4A}" destId="{9205292B-FF7D-465E-9117-3FCB73B25AA0}" srcOrd="1" destOrd="0" presId="urn:microsoft.com/office/officeart/2005/8/layout/orgChart1"/>
    <dgm:cxn modelId="{82DBF9F5-E6A0-4215-8331-A996B980DA5E}" srcId="{ABF6956B-7C15-4965-82D8-C9EC6645F302}" destId="{9FB92D8A-E834-4718-8209-F375F52D559F}" srcOrd="5" destOrd="0" parTransId="{B1C27D12-5ADA-4F2F-81BA-C3236E520EFF}" sibTransId="{8EF22DAE-72BB-4F0F-B377-B99599B92D3E}"/>
    <dgm:cxn modelId="{AD927BF9-D643-428D-9332-6FE60EBC1A43}" srcId="{ABF6956B-7C15-4965-82D8-C9EC6645F302}" destId="{1842D4A0-67D8-4F50-A7FB-07E2A0AE53EB}" srcOrd="0" destOrd="0" parTransId="{6CEA549F-F11B-4DC7-9170-BDE3604AB647}" sibTransId="{F0CC33C9-1A07-4BC8-A849-286C9A4A59B0}"/>
    <dgm:cxn modelId="{10AD22FA-EFB4-46C6-AC6A-4D6E868AF0E5}" type="presOf" srcId="{1842D4A0-67D8-4F50-A7FB-07E2A0AE53EB}" destId="{D2A71753-46BF-4F25-AF2E-1F1503CC4161}" srcOrd="1" destOrd="0" presId="urn:microsoft.com/office/officeart/2005/8/layout/orgChart1"/>
    <dgm:cxn modelId="{EF6669FB-E6F7-46D4-A040-D085C65821FD}" type="presOf" srcId="{2A26A6BD-A9CB-47B1-9BB7-F1A73376255E}" destId="{247A47D0-A29B-4723-B53F-D242A42B3F38}" srcOrd="1" destOrd="0" presId="urn:microsoft.com/office/officeart/2005/8/layout/orgChart1"/>
    <dgm:cxn modelId="{EE9914FC-92D2-4154-983D-AA09FD01FE6D}" type="presOf" srcId="{1842D4A0-67D8-4F50-A7FB-07E2A0AE53EB}" destId="{7991686B-852C-466A-B652-D0037A93A9AF}" srcOrd="0" destOrd="0" presId="urn:microsoft.com/office/officeart/2005/8/layout/orgChart1"/>
    <dgm:cxn modelId="{BA7867FD-DCB2-4B75-BEC6-CF54FB0A7947}" type="presOf" srcId="{2A26A6BD-A9CB-47B1-9BB7-F1A73376255E}" destId="{C24020BD-DF1B-4E4A-981E-2CBF7A07CDF4}" srcOrd="0" destOrd="0" presId="urn:microsoft.com/office/officeart/2005/8/layout/orgChart1"/>
    <dgm:cxn modelId="{D76582FF-0171-48B0-AEB0-1D1011DE56BB}" type="presOf" srcId="{F72EA6F0-E9EC-43C8-9F0F-1834D282D12B}" destId="{245913F8-73FC-4360-A694-310F3905BCFB}" srcOrd="0" destOrd="0" presId="urn:microsoft.com/office/officeart/2005/8/layout/orgChart1"/>
    <dgm:cxn modelId="{B8661E4B-6D35-4712-BFCB-91AE92F5899D}" type="presParOf" srcId="{B8B5ECE8-2681-4A62-BF4D-467EEE01BA95}" destId="{0E720C87-241A-4A3D-90EA-F5AB13C01E29}" srcOrd="0" destOrd="0" presId="urn:microsoft.com/office/officeart/2005/8/layout/orgChart1"/>
    <dgm:cxn modelId="{3BB95428-B86A-44A8-B58A-6E088F00FA2A}" type="presParOf" srcId="{0E720C87-241A-4A3D-90EA-F5AB13C01E29}" destId="{BC45B51C-BC6D-4B96-9527-50D4A79C189F}" srcOrd="0" destOrd="0" presId="urn:microsoft.com/office/officeart/2005/8/layout/orgChart1"/>
    <dgm:cxn modelId="{7FF9FCC0-B863-41EC-A033-E1DFA678596D}" type="presParOf" srcId="{BC45B51C-BC6D-4B96-9527-50D4A79C189F}" destId="{77E09E51-CC3C-42E6-A1C2-55CF9BE5CBF4}" srcOrd="0" destOrd="0" presId="urn:microsoft.com/office/officeart/2005/8/layout/orgChart1"/>
    <dgm:cxn modelId="{D98EB0C1-7712-4BDC-BFB6-335B5FC20E88}" type="presParOf" srcId="{BC45B51C-BC6D-4B96-9527-50D4A79C189F}" destId="{E29E9BE8-BCE2-4047-91AF-F051063CA324}" srcOrd="1" destOrd="0" presId="urn:microsoft.com/office/officeart/2005/8/layout/orgChart1"/>
    <dgm:cxn modelId="{63026D5F-CE9C-4B2E-A211-DC2D4806C054}" type="presParOf" srcId="{0E720C87-241A-4A3D-90EA-F5AB13C01E29}" destId="{35AABEE0-63A9-40CE-A411-FCD09932B952}" srcOrd="1" destOrd="0" presId="urn:microsoft.com/office/officeart/2005/8/layout/orgChart1"/>
    <dgm:cxn modelId="{FD8703B5-AD17-4D20-B16A-DD66E5F1614D}" type="presParOf" srcId="{35AABEE0-63A9-40CE-A411-FCD09932B952}" destId="{2B76527C-C3B4-4670-945D-7E03A264F821}" srcOrd="0" destOrd="0" presId="urn:microsoft.com/office/officeart/2005/8/layout/orgChart1"/>
    <dgm:cxn modelId="{BBAE5811-0870-4AA2-975A-224087E7312C}" type="presParOf" srcId="{35AABEE0-63A9-40CE-A411-FCD09932B952}" destId="{E6C5FA10-E213-4D3C-ABCA-C76056BDD21E}" srcOrd="1" destOrd="0" presId="urn:microsoft.com/office/officeart/2005/8/layout/orgChart1"/>
    <dgm:cxn modelId="{0C42C79E-EC60-4124-895A-9DB4A28D450B}" type="presParOf" srcId="{E6C5FA10-E213-4D3C-ABCA-C76056BDD21E}" destId="{02E039D3-A2FE-4CE1-B738-23A28EF18BBD}" srcOrd="0" destOrd="0" presId="urn:microsoft.com/office/officeart/2005/8/layout/orgChart1"/>
    <dgm:cxn modelId="{692BF2DF-22D0-4C11-9F37-137190C657CC}" type="presParOf" srcId="{02E039D3-A2FE-4CE1-B738-23A28EF18BBD}" destId="{C24020BD-DF1B-4E4A-981E-2CBF7A07CDF4}" srcOrd="0" destOrd="0" presId="urn:microsoft.com/office/officeart/2005/8/layout/orgChart1"/>
    <dgm:cxn modelId="{6A3A33E5-9226-4F72-9F0F-B3F02E3689B6}" type="presParOf" srcId="{02E039D3-A2FE-4CE1-B738-23A28EF18BBD}" destId="{247A47D0-A29B-4723-B53F-D242A42B3F38}" srcOrd="1" destOrd="0" presId="urn:microsoft.com/office/officeart/2005/8/layout/orgChart1"/>
    <dgm:cxn modelId="{75459F97-DDA1-4C44-9C14-85A6274D7A01}" type="presParOf" srcId="{E6C5FA10-E213-4D3C-ABCA-C76056BDD21E}" destId="{3F6C1C59-C147-4A59-93D7-29268B254EB5}" srcOrd="1" destOrd="0" presId="urn:microsoft.com/office/officeart/2005/8/layout/orgChart1"/>
    <dgm:cxn modelId="{4646595B-6D46-4747-9026-C5FB4A9CBE15}" type="presParOf" srcId="{E6C5FA10-E213-4D3C-ABCA-C76056BDD21E}" destId="{2651FF73-81B4-4C0C-8243-889882996A57}" srcOrd="2" destOrd="0" presId="urn:microsoft.com/office/officeart/2005/8/layout/orgChart1"/>
    <dgm:cxn modelId="{B7660105-253A-484A-93A3-0DBD2436A27F}" type="presParOf" srcId="{35AABEE0-63A9-40CE-A411-FCD09932B952}" destId="{41C48C54-7C0B-4E52-BAF5-68C911562CAC}" srcOrd="2" destOrd="0" presId="urn:microsoft.com/office/officeart/2005/8/layout/orgChart1"/>
    <dgm:cxn modelId="{D96E2091-FCB6-4191-8148-318E13564441}" type="presParOf" srcId="{35AABEE0-63A9-40CE-A411-FCD09932B952}" destId="{88FF4C8B-973A-4E74-9DF8-28B3FEB79B57}" srcOrd="3" destOrd="0" presId="urn:microsoft.com/office/officeart/2005/8/layout/orgChart1"/>
    <dgm:cxn modelId="{B9D80256-58AE-4042-9F15-4A8BEB0096CE}" type="presParOf" srcId="{88FF4C8B-973A-4E74-9DF8-28B3FEB79B57}" destId="{D27C849C-4E59-477B-8494-0114437DB55C}" srcOrd="0" destOrd="0" presId="urn:microsoft.com/office/officeart/2005/8/layout/orgChart1"/>
    <dgm:cxn modelId="{8F107725-3532-42BB-A66D-62243E76EE80}" type="presParOf" srcId="{D27C849C-4E59-477B-8494-0114437DB55C}" destId="{4DEF4EDD-B7C9-4131-9F9A-96F2DC1789E4}" srcOrd="0" destOrd="0" presId="urn:microsoft.com/office/officeart/2005/8/layout/orgChart1"/>
    <dgm:cxn modelId="{4BC9F2AA-453E-45A0-8103-154FB80304E0}" type="presParOf" srcId="{D27C849C-4E59-477B-8494-0114437DB55C}" destId="{9205292B-FF7D-465E-9117-3FCB73B25AA0}" srcOrd="1" destOrd="0" presId="urn:microsoft.com/office/officeart/2005/8/layout/orgChart1"/>
    <dgm:cxn modelId="{897F3624-6CAB-4830-A0D5-A934F6FBB9EE}" type="presParOf" srcId="{88FF4C8B-973A-4E74-9DF8-28B3FEB79B57}" destId="{FF653D0E-E924-4131-9E8A-6A85920A6C17}" srcOrd="1" destOrd="0" presId="urn:microsoft.com/office/officeart/2005/8/layout/orgChart1"/>
    <dgm:cxn modelId="{5A3D7CE4-AD6D-4ADF-8E96-FD97C005737E}" type="presParOf" srcId="{88FF4C8B-973A-4E74-9DF8-28B3FEB79B57}" destId="{3122FEAC-A8C4-4860-8577-C8AE6F6ABDF0}" srcOrd="2" destOrd="0" presId="urn:microsoft.com/office/officeart/2005/8/layout/orgChart1"/>
    <dgm:cxn modelId="{7EADF72F-D2DE-49E9-A79D-9274A920DB3A}" type="presParOf" srcId="{35AABEE0-63A9-40CE-A411-FCD09932B952}" destId="{6B58EAB1-DC22-4DC2-9CAF-8F00004DB18C}" srcOrd="4" destOrd="0" presId="urn:microsoft.com/office/officeart/2005/8/layout/orgChart1"/>
    <dgm:cxn modelId="{B9FBB789-6CD9-426D-9A4A-FBECE6268177}" type="presParOf" srcId="{35AABEE0-63A9-40CE-A411-FCD09932B952}" destId="{82FE199E-67BF-4843-9076-491D8FA95F71}" srcOrd="5" destOrd="0" presId="urn:microsoft.com/office/officeart/2005/8/layout/orgChart1"/>
    <dgm:cxn modelId="{E576299C-803B-4371-9F85-A939790C496E}" type="presParOf" srcId="{82FE199E-67BF-4843-9076-491D8FA95F71}" destId="{204DCE38-6930-4BB2-BCEC-29B57894FCC6}" srcOrd="0" destOrd="0" presId="urn:microsoft.com/office/officeart/2005/8/layout/orgChart1"/>
    <dgm:cxn modelId="{7BF05D68-B6D0-40A9-9B3D-2188C1F1DA35}" type="presParOf" srcId="{204DCE38-6930-4BB2-BCEC-29B57894FCC6}" destId="{9C473A47-1EC4-454A-83F3-0B4A536F87A1}" srcOrd="0" destOrd="0" presId="urn:microsoft.com/office/officeart/2005/8/layout/orgChart1"/>
    <dgm:cxn modelId="{081BA064-C221-48DE-8479-316B4E1E81BF}" type="presParOf" srcId="{204DCE38-6930-4BB2-BCEC-29B57894FCC6}" destId="{891169A3-A58F-4BDB-883E-2B5ED52CC74A}" srcOrd="1" destOrd="0" presId="urn:microsoft.com/office/officeart/2005/8/layout/orgChart1"/>
    <dgm:cxn modelId="{45E957F8-F04C-4BF9-BB38-C5D6DA08B43A}" type="presParOf" srcId="{82FE199E-67BF-4843-9076-491D8FA95F71}" destId="{E96932C6-B2D2-4438-B404-FDA95E576AB7}" srcOrd="1" destOrd="0" presId="urn:microsoft.com/office/officeart/2005/8/layout/orgChart1"/>
    <dgm:cxn modelId="{E338BF99-E231-42E2-9870-E1F1594A48CA}" type="presParOf" srcId="{82FE199E-67BF-4843-9076-491D8FA95F71}" destId="{36D87389-772C-47AE-B452-DB7B463A899F}" srcOrd="2" destOrd="0" presId="urn:microsoft.com/office/officeart/2005/8/layout/orgChart1"/>
    <dgm:cxn modelId="{53E5E12D-4A72-434C-90C8-9906104E41C8}" type="presParOf" srcId="{35AABEE0-63A9-40CE-A411-FCD09932B952}" destId="{21D9503F-D85D-4D5C-8684-F4E04101AA4D}" srcOrd="6" destOrd="0" presId="urn:microsoft.com/office/officeart/2005/8/layout/orgChart1"/>
    <dgm:cxn modelId="{9AB50920-BDDA-4F4B-B618-B32B3B70776E}" type="presParOf" srcId="{35AABEE0-63A9-40CE-A411-FCD09932B952}" destId="{BAF0758B-C476-45FA-B5B7-08B6CD731B2A}" srcOrd="7" destOrd="0" presId="urn:microsoft.com/office/officeart/2005/8/layout/orgChart1"/>
    <dgm:cxn modelId="{75BAD8FB-6CCB-4182-8583-56C162E890BB}" type="presParOf" srcId="{BAF0758B-C476-45FA-B5B7-08B6CD731B2A}" destId="{6841CC02-88E0-4F32-8B52-36F4A9108B37}" srcOrd="0" destOrd="0" presId="urn:microsoft.com/office/officeart/2005/8/layout/orgChart1"/>
    <dgm:cxn modelId="{360B7AC7-A100-4ECD-BB8D-F20B02AB0B25}" type="presParOf" srcId="{6841CC02-88E0-4F32-8B52-36F4A9108B37}" destId="{245913F8-73FC-4360-A694-310F3905BCFB}" srcOrd="0" destOrd="0" presId="urn:microsoft.com/office/officeart/2005/8/layout/orgChart1"/>
    <dgm:cxn modelId="{7358E280-5422-4E63-9EA5-24C0DA5AA80D}" type="presParOf" srcId="{6841CC02-88E0-4F32-8B52-36F4A9108B37}" destId="{0D9543D5-1367-4817-A427-55C66E10DF2A}" srcOrd="1" destOrd="0" presId="urn:microsoft.com/office/officeart/2005/8/layout/orgChart1"/>
    <dgm:cxn modelId="{2D5099C7-169B-4089-A679-9CDED1ED8159}" type="presParOf" srcId="{BAF0758B-C476-45FA-B5B7-08B6CD731B2A}" destId="{34CD00D3-6D27-4396-90BD-5AD2EC3271CC}" srcOrd="1" destOrd="0" presId="urn:microsoft.com/office/officeart/2005/8/layout/orgChart1"/>
    <dgm:cxn modelId="{C2478CC2-9644-45A2-8682-B388170BEEF9}" type="presParOf" srcId="{BAF0758B-C476-45FA-B5B7-08B6CD731B2A}" destId="{167599EB-A35A-45AA-8132-2CED228A21F2}" srcOrd="2" destOrd="0" presId="urn:microsoft.com/office/officeart/2005/8/layout/orgChart1"/>
    <dgm:cxn modelId="{B2765C0F-C12D-4670-99DB-6E9E55E84DD3}" type="presParOf" srcId="{35AABEE0-63A9-40CE-A411-FCD09932B952}" destId="{B2818D77-816F-4F6B-AF1B-69FB6DF60D8D}" srcOrd="8" destOrd="0" presId="urn:microsoft.com/office/officeart/2005/8/layout/orgChart1"/>
    <dgm:cxn modelId="{81DD1538-6D65-4CA1-8046-D9ECF58B64F2}" type="presParOf" srcId="{35AABEE0-63A9-40CE-A411-FCD09932B952}" destId="{BAB98FB4-1683-44B0-AF21-4CAA91FF86CF}" srcOrd="9" destOrd="0" presId="urn:microsoft.com/office/officeart/2005/8/layout/orgChart1"/>
    <dgm:cxn modelId="{0C296362-E927-4F26-8DF7-7B800A3D0762}" type="presParOf" srcId="{BAB98FB4-1683-44B0-AF21-4CAA91FF86CF}" destId="{DD556C08-64DD-497C-9B35-6B3EEBEC11F3}" srcOrd="0" destOrd="0" presId="urn:microsoft.com/office/officeart/2005/8/layout/orgChart1"/>
    <dgm:cxn modelId="{5F1A6777-E78F-45EA-8E81-B9212875DBE4}" type="presParOf" srcId="{DD556C08-64DD-497C-9B35-6B3EEBEC11F3}" destId="{3E6731D9-A50E-4CB0-8C66-2F789B381A8E}" srcOrd="0" destOrd="0" presId="urn:microsoft.com/office/officeart/2005/8/layout/orgChart1"/>
    <dgm:cxn modelId="{CD461102-0CB7-4583-8AA6-1F074FBDBE57}" type="presParOf" srcId="{DD556C08-64DD-497C-9B35-6B3EEBEC11F3}" destId="{A4F9A60B-B785-4F50-8081-55E4734013AE}" srcOrd="1" destOrd="0" presId="urn:microsoft.com/office/officeart/2005/8/layout/orgChart1"/>
    <dgm:cxn modelId="{66CD87E3-3D20-4768-8181-130A7045EB42}" type="presParOf" srcId="{BAB98FB4-1683-44B0-AF21-4CAA91FF86CF}" destId="{665DE7B8-6DF7-4EC4-ABED-D0457CE98F59}" srcOrd="1" destOrd="0" presId="urn:microsoft.com/office/officeart/2005/8/layout/orgChart1"/>
    <dgm:cxn modelId="{F22D15DD-4767-4BAC-BB59-EA8892348718}" type="presParOf" srcId="{BAB98FB4-1683-44B0-AF21-4CAA91FF86CF}" destId="{F8F0CEB2-794F-408B-9A3E-0CA0655E9B9E}" srcOrd="2" destOrd="0" presId="urn:microsoft.com/office/officeart/2005/8/layout/orgChart1"/>
    <dgm:cxn modelId="{BBE0E961-EA29-463D-9E75-25930F44A260}" type="presParOf" srcId="{35AABEE0-63A9-40CE-A411-FCD09932B952}" destId="{530B6AA9-AFCC-47FA-A20B-77BDBB925308}" srcOrd="10" destOrd="0" presId="urn:microsoft.com/office/officeart/2005/8/layout/orgChart1"/>
    <dgm:cxn modelId="{E5285FEC-6EAA-47F5-9177-9D36EB7DED4F}" type="presParOf" srcId="{35AABEE0-63A9-40CE-A411-FCD09932B952}" destId="{3E678C76-F3D2-43CE-A8B5-870873CD6BCF}" srcOrd="11" destOrd="0" presId="urn:microsoft.com/office/officeart/2005/8/layout/orgChart1"/>
    <dgm:cxn modelId="{B0C852CD-9BFA-4A6F-8145-52ED84BC75F2}" type="presParOf" srcId="{3E678C76-F3D2-43CE-A8B5-870873CD6BCF}" destId="{AA6CA651-8D2E-4354-A21A-C8C2FECB525D}" srcOrd="0" destOrd="0" presId="urn:microsoft.com/office/officeart/2005/8/layout/orgChart1"/>
    <dgm:cxn modelId="{496DC298-B0DB-4740-884C-FA9D55D4422F}" type="presParOf" srcId="{AA6CA651-8D2E-4354-A21A-C8C2FECB525D}" destId="{E9DC8006-5D3B-46E7-A8F1-AEB9A8A80104}" srcOrd="0" destOrd="0" presId="urn:microsoft.com/office/officeart/2005/8/layout/orgChart1"/>
    <dgm:cxn modelId="{DD797B57-18F6-40A7-B213-755C08F050A4}" type="presParOf" srcId="{AA6CA651-8D2E-4354-A21A-C8C2FECB525D}" destId="{6B2FE9E7-369F-44A5-9014-562F3279090D}" srcOrd="1" destOrd="0" presId="urn:microsoft.com/office/officeart/2005/8/layout/orgChart1"/>
    <dgm:cxn modelId="{14DFBA39-046F-48F6-B820-8D3453095122}" type="presParOf" srcId="{3E678C76-F3D2-43CE-A8B5-870873CD6BCF}" destId="{86C5F5A3-A0F7-491D-9DAA-E727A59DFE88}" srcOrd="1" destOrd="0" presId="urn:microsoft.com/office/officeart/2005/8/layout/orgChart1"/>
    <dgm:cxn modelId="{35C415A4-B17F-4AF7-B8A8-4B45A1857261}" type="presParOf" srcId="{3E678C76-F3D2-43CE-A8B5-870873CD6BCF}" destId="{24DCB88C-0A24-48A1-8F99-03944678FE06}" srcOrd="2" destOrd="0" presId="urn:microsoft.com/office/officeart/2005/8/layout/orgChart1"/>
    <dgm:cxn modelId="{7406F423-144C-4C67-A371-17AA141357F2}" type="presParOf" srcId="{0E720C87-241A-4A3D-90EA-F5AB13C01E29}" destId="{BE31B418-1424-4E7F-93BA-074B67445CF3}" srcOrd="2" destOrd="0" presId="urn:microsoft.com/office/officeart/2005/8/layout/orgChart1"/>
    <dgm:cxn modelId="{D3ADEAB1-9652-4D9C-B645-31F6BD362844}" type="presParOf" srcId="{BE31B418-1424-4E7F-93BA-074B67445CF3}" destId="{9312C30A-94AA-4FB0-B60E-2BD7422BF456}" srcOrd="0" destOrd="0" presId="urn:microsoft.com/office/officeart/2005/8/layout/orgChart1"/>
    <dgm:cxn modelId="{89262653-3FA3-4969-A2F2-9F828324CC10}" type="presParOf" srcId="{BE31B418-1424-4E7F-93BA-074B67445CF3}" destId="{0C1315B8-5562-402C-9C2E-36B2179551E1}" srcOrd="1" destOrd="0" presId="urn:microsoft.com/office/officeart/2005/8/layout/orgChart1"/>
    <dgm:cxn modelId="{213A95F4-08BA-40E6-A48D-8F97AE7741C6}" type="presParOf" srcId="{0C1315B8-5562-402C-9C2E-36B2179551E1}" destId="{C61D49F2-1315-499A-A2A4-56AFBB15BA64}" srcOrd="0" destOrd="0" presId="urn:microsoft.com/office/officeart/2005/8/layout/orgChart1"/>
    <dgm:cxn modelId="{F1FA76E1-1CBE-4C4A-B98A-C8F2336FD864}" type="presParOf" srcId="{C61D49F2-1315-499A-A2A4-56AFBB15BA64}" destId="{7991686B-852C-466A-B652-D0037A93A9AF}" srcOrd="0" destOrd="0" presId="urn:microsoft.com/office/officeart/2005/8/layout/orgChart1"/>
    <dgm:cxn modelId="{EEAD44C9-1F08-40D1-8A78-3AC5AC35DE75}" type="presParOf" srcId="{C61D49F2-1315-499A-A2A4-56AFBB15BA64}" destId="{D2A71753-46BF-4F25-AF2E-1F1503CC4161}" srcOrd="1" destOrd="0" presId="urn:microsoft.com/office/officeart/2005/8/layout/orgChart1"/>
    <dgm:cxn modelId="{341D34FC-E4AD-432B-B1F9-4DE7368571A4}" type="presParOf" srcId="{0C1315B8-5562-402C-9C2E-36B2179551E1}" destId="{E8EE7005-34B3-4E36-97EB-98A7CA79345F}" srcOrd="1" destOrd="0" presId="urn:microsoft.com/office/officeart/2005/8/layout/orgChart1"/>
    <dgm:cxn modelId="{9EBDC627-909D-47F4-A999-FF843AF5B558}" type="presParOf" srcId="{0C1315B8-5562-402C-9C2E-36B2179551E1}" destId="{FBBA9E9C-839D-4A79-AA81-9642151658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EAE2-812C-489E-9BC0-80700182D0FE}">
      <dsp:nvSpPr>
        <dsp:cNvPr id="0" name=""/>
        <dsp:cNvSpPr/>
      </dsp:nvSpPr>
      <dsp:spPr>
        <a:xfrm>
          <a:off x="7" y="0"/>
          <a:ext cx="2655093" cy="54186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Outcome based healthcare </a:t>
          </a:r>
        </a:p>
      </dsp:txBody>
      <dsp:txXfrm>
        <a:off x="7" y="2167466"/>
        <a:ext cx="2655093" cy="2167466"/>
      </dsp:txXfrm>
    </dsp:sp>
    <dsp:sp modelId="{BF6237AB-A459-46E4-AFE6-8D69BE6C0D7C}">
      <dsp:nvSpPr>
        <dsp:cNvPr id="0" name=""/>
        <dsp:cNvSpPr/>
      </dsp:nvSpPr>
      <dsp: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14BAF6D-C7DF-4A46-998B-7529FF3F2A57}">
      <dsp:nvSpPr>
        <dsp:cNvPr id="0" name=""/>
        <dsp:cNvSpPr/>
      </dsp:nvSpPr>
      <dsp:spPr>
        <a:xfrm>
          <a:off x="2825106" y="0"/>
          <a:ext cx="2655093" cy="54186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Shared patient record </a:t>
          </a:r>
        </a:p>
      </dsp:txBody>
      <dsp:txXfrm>
        <a:off x="2825106" y="2167466"/>
        <a:ext cx="2655093" cy="2167466"/>
      </dsp:txXfrm>
    </dsp:sp>
    <dsp:sp modelId="{EFFEE63D-5137-4426-882A-EFA70D87F649}">
      <dsp:nvSpPr>
        <dsp:cNvPr id="0" name=""/>
        <dsp:cNvSpPr/>
      </dsp:nvSpPr>
      <dsp:spPr>
        <a:xfrm>
          <a:off x="3161791"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11D65E5-4022-441D-9091-60FBDA95B0FE}">
      <dsp:nvSpPr>
        <dsp:cNvPr id="0" name=""/>
        <dsp:cNvSpPr/>
      </dsp:nvSpPr>
      <dsp:spPr>
        <a:xfrm>
          <a:off x="5471199" y="0"/>
          <a:ext cx="2655093" cy="54186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Seamless patient journey</a:t>
          </a:r>
        </a:p>
      </dsp:txBody>
      <dsp:txXfrm>
        <a:off x="5471199" y="2167466"/>
        <a:ext cx="2655093" cy="2167466"/>
      </dsp:txXfrm>
    </dsp:sp>
    <dsp:sp modelId="{3F8F21EE-72F6-4906-B779-25CF3BE0D391}">
      <dsp:nvSpPr>
        <dsp:cNvPr id="0" name=""/>
        <dsp:cNvSpPr/>
      </dsp:nvSpPr>
      <dsp:spPr>
        <a:xfrm>
          <a:off x="5896538" y="325120"/>
          <a:ext cx="1804416"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C19164F-CD71-4C22-8EDA-B7761FF6E6AE}">
      <dsp:nvSpPr>
        <dsp:cNvPr id="0" name=""/>
        <dsp:cNvSpPr/>
      </dsp:nvSpPr>
      <dsp:spPr>
        <a:xfrm>
          <a:off x="325119" y="4334933"/>
          <a:ext cx="7477760" cy="812800"/>
        </a:xfrm>
        <a:prstGeom prst="leftRightArrow">
          <a:avLst/>
        </a:prstGeom>
        <a:solidFill>
          <a:schemeClr val="accent1">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2C30A-94AA-4FB0-B60E-2BD7422BF456}">
      <dsp:nvSpPr>
        <dsp:cNvPr id="0" name=""/>
        <dsp:cNvSpPr/>
      </dsp:nvSpPr>
      <dsp:spPr>
        <a:xfrm>
          <a:off x="3569842" y="641464"/>
          <a:ext cx="109528" cy="479840"/>
        </a:xfrm>
        <a:custGeom>
          <a:avLst/>
          <a:gdLst/>
          <a:ahLst/>
          <a:cxnLst/>
          <a:rect l="0" t="0" r="0" b="0"/>
          <a:pathLst>
            <a:path>
              <a:moveTo>
                <a:pt x="109528" y="0"/>
              </a:moveTo>
              <a:lnTo>
                <a:pt x="109528" y="479840"/>
              </a:lnTo>
              <a:lnTo>
                <a:pt x="0" y="4798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B6AA9-AFCC-47FA-A20B-77BDBB925308}">
      <dsp:nvSpPr>
        <dsp:cNvPr id="0" name=""/>
        <dsp:cNvSpPr/>
      </dsp:nvSpPr>
      <dsp:spPr>
        <a:xfrm>
          <a:off x="3679371" y="641464"/>
          <a:ext cx="3155475" cy="959681"/>
        </a:xfrm>
        <a:custGeom>
          <a:avLst/>
          <a:gdLst/>
          <a:ahLst/>
          <a:cxnLst/>
          <a:rect l="0" t="0" r="0" b="0"/>
          <a:pathLst>
            <a:path>
              <a:moveTo>
                <a:pt x="0" y="0"/>
              </a:moveTo>
              <a:lnTo>
                <a:pt x="0" y="850152"/>
              </a:lnTo>
              <a:lnTo>
                <a:pt x="3155475" y="850152"/>
              </a:lnTo>
              <a:lnTo>
                <a:pt x="3155475"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18D77-816F-4F6B-AF1B-69FB6DF60D8D}">
      <dsp:nvSpPr>
        <dsp:cNvPr id="0" name=""/>
        <dsp:cNvSpPr/>
      </dsp:nvSpPr>
      <dsp:spPr>
        <a:xfrm>
          <a:off x="3679371" y="641464"/>
          <a:ext cx="1893285" cy="959681"/>
        </a:xfrm>
        <a:custGeom>
          <a:avLst/>
          <a:gdLst/>
          <a:ahLst/>
          <a:cxnLst/>
          <a:rect l="0" t="0" r="0" b="0"/>
          <a:pathLst>
            <a:path>
              <a:moveTo>
                <a:pt x="0" y="0"/>
              </a:moveTo>
              <a:lnTo>
                <a:pt x="0" y="850152"/>
              </a:lnTo>
              <a:lnTo>
                <a:pt x="1893285" y="850152"/>
              </a:lnTo>
              <a:lnTo>
                <a:pt x="1893285"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9503F-D85D-4D5C-8684-F4E04101AA4D}">
      <dsp:nvSpPr>
        <dsp:cNvPr id="0" name=""/>
        <dsp:cNvSpPr/>
      </dsp:nvSpPr>
      <dsp:spPr>
        <a:xfrm>
          <a:off x="3679371" y="641464"/>
          <a:ext cx="631095" cy="959681"/>
        </a:xfrm>
        <a:custGeom>
          <a:avLst/>
          <a:gdLst/>
          <a:ahLst/>
          <a:cxnLst/>
          <a:rect l="0" t="0" r="0" b="0"/>
          <a:pathLst>
            <a:path>
              <a:moveTo>
                <a:pt x="0" y="0"/>
              </a:moveTo>
              <a:lnTo>
                <a:pt x="0" y="850152"/>
              </a:lnTo>
              <a:lnTo>
                <a:pt x="631095" y="850152"/>
              </a:lnTo>
              <a:lnTo>
                <a:pt x="631095"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8EAB1-DC22-4DC2-9CAF-8F00004DB18C}">
      <dsp:nvSpPr>
        <dsp:cNvPr id="0" name=""/>
        <dsp:cNvSpPr/>
      </dsp:nvSpPr>
      <dsp:spPr>
        <a:xfrm>
          <a:off x="3048276" y="641464"/>
          <a:ext cx="631095" cy="959681"/>
        </a:xfrm>
        <a:custGeom>
          <a:avLst/>
          <a:gdLst/>
          <a:ahLst/>
          <a:cxnLst/>
          <a:rect l="0" t="0" r="0" b="0"/>
          <a:pathLst>
            <a:path>
              <a:moveTo>
                <a:pt x="631095" y="0"/>
              </a:moveTo>
              <a:lnTo>
                <a:pt x="631095" y="850152"/>
              </a:lnTo>
              <a:lnTo>
                <a:pt x="0" y="850152"/>
              </a:lnTo>
              <a:lnTo>
                <a:pt x="0"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48C54-7C0B-4E52-BAF5-68C911562CAC}">
      <dsp:nvSpPr>
        <dsp:cNvPr id="0" name=""/>
        <dsp:cNvSpPr/>
      </dsp:nvSpPr>
      <dsp:spPr>
        <a:xfrm>
          <a:off x="1786086" y="641464"/>
          <a:ext cx="1893285" cy="959681"/>
        </a:xfrm>
        <a:custGeom>
          <a:avLst/>
          <a:gdLst/>
          <a:ahLst/>
          <a:cxnLst/>
          <a:rect l="0" t="0" r="0" b="0"/>
          <a:pathLst>
            <a:path>
              <a:moveTo>
                <a:pt x="1893285" y="0"/>
              </a:moveTo>
              <a:lnTo>
                <a:pt x="1893285" y="850152"/>
              </a:lnTo>
              <a:lnTo>
                <a:pt x="0" y="850152"/>
              </a:lnTo>
              <a:lnTo>
                <a:pt x="0"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6527C-C3B4-4670-945D-7E03A264F821}">
      <dsp:nvSpPr>
        <dsp:cNvPr id="0" name=""/>
        <dsp:cNvSpPr/>
      </dsp:nvSpPr>
      <dsp:spPr>
        <a:xfrm>
          <a:off x="523896" y="641464"/>
          <a:ext cx="3155475" cy="959681"/>
        </a:xfrm>
        <a:custGeom>
          <a:avLst/>
          <a:gdLst/>
          <a:ahLst/>
          <a:cxnLst/>
          <a:rect l="0" t="0" r="0" b="0"/>
          <a:pathLst>
            <a:path>
              <a:moveTo>
                <a:pt x="3155475" y="0"/>
              </a:moveTo>
              <a:lnTo>
                <a:pt x="3155475" y="850152"/>
              </a:lnTo>
              <a:lnTo>
                <a:pt x="0" y="850152"/>
              </a:lnTo>
              <a:lnTo>
                <a:pt x="0" y="9596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09E51-CC3C-42E6-A1C2-55CF9BE5CBF4}">
      <dsp:nvSpPr>
        <dsp:cNvPr id="0" name=""/>
        <dsp:cNvSpPr/>
      </dsp:nvSpPr>
      <dsp:spPr>
        <a:xfrm>
          <a:off x="3157805" y="119898"/>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ICB</a:t>
          </a:r>
        </a:p>
      </dsp:txBody>
      <dsp:txXfrm>
        <a:off x="3157805" y="119898"/>
        <a:ext cx="1043132" cy="521566"/>
      </dsp:txXfrm>
    </dsp:sp>
    <dsp:sp modelId="{C24020BD-DF1B-4E4A-981E-2CBF7A07CDF4}">
      <dsp:nvSpPr>
        <dsp:cNvPr id="0" name=""/>
        <dsp:cNvSpPr/>
      </dsp:nvSpPr>
      <dsp:spPr>
        <a:xfrm>
          <a:off x="2329"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North Place</a:t>
          </a:r>
        </a:p>
      </dsp:txBody>
      <dsp:txXfrm>
        <a:off x="2329" y="1601146"/>
        <a:ext cx="1043132" cy="521566"/>
      </dsp:txXfrm>
    </dsp:sp>
    <dsp:sp modelId="{4DEF4EDD-B7C9-4131-9F9A-96F2DC1789E4}">
      <dsp:nvSpPr>
        <dsp:cNvPr id="0" name=""/>
        <dsp:cNvSpPr/>
      </dsp:nvSpPr>
      <dsp:spPr>
        <a:xfrm>
          <a:off x="1264520"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South Place</a:t>
          </a:r>
        </a:p>
      </dsp:txBody>
      <dsp:txXfrm>
        <a:off x="1264520" y="1601146"/>
        <a:ext cx="1043132" cy="521566"/>
      </dsp:txXfrm>
    </dsp:sp>
    <dsp:sp modelId="{9C473A47-1EC4-454A-83F3-0B4A536F87A1}">
      <dsp:nvSpPr>
        <dsp:cNvPr id="0" name=""/>
        <dsp:cNvSpPr/>
      </dsp:nvSpPr>
      <dsp:spPr>
        <a:xfrm>
          <a:off x="2526710"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MH &amp; LD Collaborative</a:t>
          </a:r>
        </a:p>
      </dsp:txBody>
      <dsp:txXfrm>
        <a:off x="2526710" y="1601146"/>
        <a:ext cx="1043132" cy="521566"/>
      </dsp:txXfrm>
    </dsp:sp>
    <dsp:sp modelId="{245913F8-73FC-4360-A694-310F3905BCFB}">
      <dsp:nvSpPr>
        <dsp:cNvPr id="0" name=""/>
        <dsp:cNvSpPr/>
      </dsp:nvSpPr>
      <dsp:spPr>
        <a:xfrm>
          <a:off x="3788900"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Children and Maternity Collaborative</a:t>
          </a:r>
        </a:p>
      </dsp:txBody>
      <dsp:txXfrm>
        <a:off x="3788900" y="1601146"/>
        <a:ext cx="1043132" cy="521566"/>
      </dsp:txXfrm>
    </dsp:sp>
    <dsp:sp modelId="{3E6731D9-A50E-4CB0-8C66-2F789B381A8E}">
      <dsp:nvSpPr>
        <dsp:cNvPr id="0" name=""/>
        <dsp:cNvSpPr/>
      </dsp:nvSpPr>
      <dsp:spPr>
        <a:xfrm>
          <a:off x="5051090"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Acute Collaborative</a:t>
          </a:r>
        </a:p>
      </dsp:txBody>
      <dsp:txXfrm>
        <a:off x="5051090" y="1601146"/>
        <a:ext cx="1043132" cy="521566"/>
      </dsp:txXfrm>
    </dsp:sp>
    <dsp:sp modelId="{E9DC8006-5D3B-46E7-A8F1-AEB9A8A80104}">
      <dsp:nvSpPr>
        <dsp:cNvPr id="0" name=""/>
        <dsp:cNvSpPr/>
      </dsp:nvSpPr>
      <dsp:spPr>
        <a:xfrm>
          <a:off x="6313280" y="1601146"/>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Strategic Commissioning</a:t>
          </a:r>
        </a:p>
      </dsp:txBody>
      <dsp:txXfrm>
        <a:off x="6313280" y="1601146"/>
        <a:ext cx="1043132" cy="521566"/>
      </dsp:txXfrm>
    </dsp:sp>
    <dsp:sp modelId="{7991686B-852C-466A-B652-D0037A93A9AF}">
      <dsp:nvSpPr>
        <dsp:cNvPr id="0" name=""/>
        <dsp:cNvSpPr/>
      </dsp:nvSpPr>
      <dsp:spPr>
        <a:xfrm>
          <a:off x="2526710" y="860522"/>
          <a:ext cx="1043132" cy="521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Assurance and Performance </a:t>
          </a:r>
        </a:p>
      </dsp:txBody>
      <dsp:txXfrm>
        <a:off x="2526710" y="860522"/>
        <a:ext cx="1043132" cy="52156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76E49-C262-4616-A4C7-251ADAF0842E}" type="datetimeFigureOut">
              <a:rPr lang="en-GB" smtClean="0"/>
              <a:t>21/09/2021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0EDC4-73E4-475A-8D62-E7C7EC2934CC}" type="slidenum">
              <a:rPr lang="en-GB" smtClean="0"/>
              <a:t>‹#›</a:t>
            </a:fld>
            <a:endParaRPr lang="en-GB" dirty="0"/>
          </a:p>
        </p:txBody>
      </p:sp>
    </p:spTree>
    <p:extLst>
      <p:ext uri="{BB962C8B-B14F-4D97-AF65-F5344CB8AC3E}">
        <p14:creationId xmlns:p14="http://schemas.microsoft.com/office/powerpoint/2010/main" val="128436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0EDC4-73E4-475A-8D62-E7C7EC2934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9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0EDC4-73E4-475A-8D62-E7C7EC2934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59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0EDC4-73E4-475A-8D62-E7C7EC2934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3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0EDC4-73E4-475A-8D62-E7C7EC2934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00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0EDC4-73E4-475A-8D62-E7C7EC2934C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3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00EDC4-73E4-475A-8D62-E7C7EC2934CC}" type="slidenum">
              <a:rPr lang="en-GB" smtClean="0"/>
              <a:t>9</a:t>
            </a:fld>
            <a:endParaRPr lang="en-GB" dirty="0"/>
          </a:p>
        </p:txBody>
      </p:sp>
    </p:spTree>
    <p:extLst>
      <p:ext uri="{BB962C8B-B14F-4D97-AF65-F5344CB8AC3E}">
        <p14:creationId xmlns:p14="http://schemas.microsoft.com/office/powerpoint/2010/main" val="385616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00EDC4-73E4-475A-8D62-E7C7EC2934CC}" type="slidenum">
              <a:rPr lang="en-GB" smtClean="0"/>
              <a:t>11</a:t>
            </a:fld>
            <a:endParaRPr lang="en-GB" dirty="0"/>
          </a:p>
        </p:txBody>
      </p:sp>
    </p:spTree>
    <p:extLst>
      <p:ext uri="{BB962C8B-B14F-4D97-AF65-F5344CB8AC3E}">
        <p14:creationId xmlns:p14="http://schemas.microsoft.com/office/powerpoint/2010/main" val="254416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C7F468E6-9338-4124-BAAC-A42DD97E0A21}"/>
              </a:ext>
            </a:extLst>
          </p:cNvPr>
          <p:cNvSpPr>
            <a:spLocks noGrp="1"/>
          </p:cNvSpPr>
          <p:nvPr>
            <p:ph sz="quarter" idx="11"/>
          </p:nvPr>
        </p:nvSpPr>
        <p:spPr>
          <a:xfrm>
            <a:off x="609600" y="374573"/>
            <a:ext cx="8864601" cy="667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2200" b="0" i="0" u="none" strike="noStrike" cap="none" spc="0" normalizeH="0" baseline="0" dirty="0" smtClean="0">
                <a:ln>
                  <a:noFill/>
                </a:ln>
                <a:solidFill>
                  <a:srgbClr val="005EB8"/>
                </a:solidFill>
                <a:effectLst/>
                <a:uLnTx/>
                <a:uFillTx/>
                <a:latin typeface="Segoe UI" panose="020B0502040204020203" pitchFamily="34" charset="0"/>
                <a:ea typeface="+mj-ea"/>
                <a:cs typeface="Arial"/>
              </a:defRPr>
            </a:lvl1pPr>
            <a:lvl2pPr marL="228600" indent="0">
              <a:buNone/>
              <a:defRPr lang="en-US" sz="1800" dirty="0" smtClean="0"/>
            </a:lvl2pPr>
            <a:lvl3pPr>
              <a:defRPr lang="en-US" sz="1800" dirty="0" smtClean="0"/>
            </a:lvl3pPr>
            <a:lvl4pPr>
              <a:defRPr lang="en-US" dirty="0" smtClean="0"/>
            </a:lvl4pPr>
            <a:lvl5pPr>
              <a:defRPr lang="en-GB" dirty="0"/>
            </a:lvl5pPr>
          </a:lstStyle>
          <a:p>
            <a:pPr marL="0" marR="0" lvl="0" indent="0" defTabSz="457200" fontAlgn="auto">
              <a:lnSpc>
                <a:spcPct val="100000"/>
              </a:lnSpc>
              <a:spcBef>
                <a:spcPct val="0"/>
              </a:spcBef>
              <a:spcAft>
                <a:spcPts val="0"/>
              </a:spcAft>
              <a:buClrTx/>
              <a:buSzTx/>
              <a:buFontTx/>
              <a:buNone/>
              <a:tabLst/>
            </a:pPr>
            <a:r>
              <a:rPr lang="en-GB"/>
              <a:t>Click to edit Master text styles</a:t>
            </a:r>
          </a:p>
        </p:txBody>
      </p:sp>
      <p:sp>
        <p:nvSpPr>
          <p:cNvPr id="8" name="Content Placeholder 9">
            <a:extLst>
              <a:ext uri="{FF2B5EF4-FFF2-40B4-BE49-F238E27FC236}">
                <a16:creationId xmlns:a16="http://schemas.microsoft.com/office/drawing/2014/main" id="{E676CB9B-5026-40DF-B048-F8A8A452F94F}"/>
              </a:ext>
            </a:extLst>
          </p:cNvPr>
          <p:cNvSpPr>
            <a:spLocks noGrp="1"/>
          </p:cNvSpPr>
          <p:nvPr>
            <p:ph sz="quarter" idx="10"/>
          </p:nvPr>
        </p:nvSpPr>
        <p:spPr>
          <a:xfrm>
            <a:off x="609599" y="1257304"/>
            <a:ext cx="9512300" cy="4438645"/>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7377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BE62C-0060-4D7D-A058-1AD3187E9A5D}"/>
              </a:ext>
            </a:extLst>
          </p:cNvPr>
          <p:cNvSpPr>
            <a:spLocks noGrp="1"/>
          </p:cNvSpPr>
          <p:nvPr>
            <p:ph type="dt" sz="half" idx="10"/>
          </p:nvPr>
        </p:nvSpPr>
        <p:spPr/>
        <p:txBody>
          <a:bodyPr/>
          <a:lstStyle/>
          <a:p>
            <a:fld id="{19D1C985-551E-48F7-8565-307C605EFE72}" type="datetime1">
              <a:rPr lang="en-GB" smtClean="0"/>
              <a:t>21/09/2021</a:t>
            </a:fld>
            <a:endParaRPr lang="en-GB" dirty="0"/>
          </a:p>
        </p:txBody>
      </p:sp>
      <p:sp>
        <p:nvSpPr>
          <p:cNvPr id="3" name="Footer Placeholder 2">
            <a:extLst>
              <a:ext uri="{FF2B5EF4-FFF2-40B4-BE49-F238E27FC236}">
                <a16:creationId xmlns:a16="http://schemas.microsoft.com/office/drawing/2014/main" id="{583FF120-3C43-417E-A689-B5A5F42DA3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B9C36F6-415C-4169-A584-0ACD65FAD0F3}"/>
              </a:ext>
            </a:extLst>
          </p:cNvPr>
          <p:cNvSpPr>
            <a:spLocks noGrp="1"/>
          </p:cNvSpPr>
          <p:nvPr>
            <p:ph type="sldNum" sz="quarter" idx="12"/>
          </p:nvPr>
        </p:nvSpPr>
        <p:spPr/>
        <p:txBody>
          <a:bodyPr/>
          <a:lstStyle/>
          <a:p>
            <a:fld id="{48040CB2-A566-4692-85B8-43B7D6C08A6E}" type="slidenum">
              <a:rPr lang="en-GB" smtClean="0"/>
              <a:t>‹#›</a:t>
            </a:fld>
            <a:endParaRPr lang="en-GB" dirty="0"/>
          </a:p>
        </p:txBody>
      </p:sp>
    </p:spTree>
    <p:extLst>
      <p:ext uri="{BB962C8B-B14F-4D97-AF65-F5344CB8AC3E}">
        <p14:creationId xmlns:p14="http://schemas.microsoft.com/office/powerpoint/2010/main" val="134846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C6BB-79EF-594F-A9D0-A5AB27078E3B}"/>
              </a:ext>
            </a:extLst>
          </p:cNvPr>
          <p:cNvSpPr>
            <a:spLocks noGrp="1"/>
          </p:cNvSpPr>
          <p:nvPr>
            <p:ph type="ctrTitle"/>
          </p:nvPr>
        </p:nvSpPr>
        <p:spPr>
          <a:xfrm>
            <a:off x="1524001" y="1440416"/>
            <a:ext cx="9157252" cy="1655762"/>
          </a:xfrm>
        </p:spPr>
        <p:txBody>
          <a:bodyPr anchor="ctr" anchorCtr="0">
            <a:normAutofit/>
          </a:bodyPr>
          <a:lstStyle>
            <a:lvl1pPr algn="ctr">
              <a:defRPr sz="4800">
                <a:solidFill>
                  <a:srgbClr val="777776"/>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73B80AD-8CD8-EE46-A512-E39C59393F03}"/>
              </a:ext>
            </a:extLst>
          </p:cNvPr>
          <p:cNvSpPr>
            <a:spLocks noGrp="1"/>
          </p:cNvSpPr>
          <p:nvPr>
            <p:ph type="subTitle" idx="1"/>
          </p:nvPr>
        </p:nvSpPr>
        <p:spPr>
          <a:xfrm>
            <a:off x="1524000" y="3135935"/>
            <a:ext cx="9144000" cy="665645"/>
          </a:xfrm>
        </p:spPr>
        <p:txBody>
          <a:bodyPr/>
          <a:lstStyle>
            <a:lvl1pPr marL="0" indent="0" algn="ctr">
              <a:buNone/>
              <a:defRPr sz="2400">
                <a:solidFill>
                  <a:srgbClr val="7777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7627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6FA7E-155F-E841-B9A3-02F35D3A4977}"/>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p:cNvSpPr>
            <a:spLocks noGrp="1"/>
          </p:cNvSpPr>
          <p:nvPr>
            <p:ph type="title"/>
          </p:nvPr>
        </p:nvSpPr>
        <p:spPr/>
        <p:txBody>
          <a:bodyPr/>
          <a:lstStyle/>
          <a:p>
            <a:r>
              <a:rPr lang="en-US"/>
              <a:t>Click to edit Master title style</a:t>
            </a:r>
            <a:endParaRPr lang="en-GB"/>
          </a:p>
        </p:txBody>
      </p:sp>
      <p:sp>
        <p:nvSpPr>
          <p:cNvPr id="5" name="TextBox 4"/>
          <p:cNvSpPr txBox="1"/>
          <p:nvPr userDrawn="1"/>
        </p:nvSpPr>
        <p:spPr>
          <a:xfrm>
            <a:off x="262467" y="6461556"/>
            <a:ext cx="6759223" cy="307777"/>
          </a:xfrm>
          <a:prstGeom prst="rect">
            <a:avLst/>
          </a:prstGeom>
          <a:noFill/>
        </p:spPr>
        <p:txBody>
          <a:bodyPr wrap="square" rtlCol="0">
            <a:spAutoFit/>
          </a:bodyPr>
          <a:lstStyle/>
          <a:p>
            <a:r>
              <a:rPr lang="en-GB" sz="1400" b="0" i="0" u="none" strike="noStrike" kern="1200" baseline="0" dirty="0">
                <a:solidFill>
                  <a:schemeClr val="accent1">
                    <a:lumMod val="75000"/>
                  </a:schemeClr>
                </a:solidFill>
                <a:latin typeface="Bahnschrift SemiLight" panose="020B0502040204020203" pitchFamily="34" charset="0"/>
                <a:ea typeface="+mn-ea"/>
                <a:cs typeface="+mn-cs"/>
              </a:rPr>
              <a:t>Our Partnership ~ Subsidiarity ~ Place ~ People </a:t>
            </a:r>
            <a:endParaRPr lang="en-GB" sz="1400" dirty="0">
              <a:solidFill>
                <a:schemeClr val="accent1">
                  <a:lumMod val="75000"/>
                </a:schemeClr>
              </a:solidFill>
              <a:latin typeface="Bahnschrift SemiLight" panose="020B0502040204020203" pitchFamily="34" charset="0"/>
            </a:endParaRPr>
          </a:p>
        </p:txBody>
      </p:sp>
    </p:spTree>
    <p:extLst>
      <p:ext uri="{BB962C8B-B14F-4D97-AF65-F5344CB8AC3E}">
        <p14:creationId xmlns:p14="http://schemas.microsoft.com/office/powerpoint/2010/main" val="69364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CF6F-7D23-3443-AB77-399888E1254F}"/>
              </a:ext>
            </a:extLst>
          </p:cNvPr>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231B21-5970-F346-AE3D-3BD974C67A0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92485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9A82-036C-7E4E-89FD-D3BFFFE3467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56754B-82AC-2547-87EC-C0F45B6E23BF}"/>
              </a:ext>
            </a:extLst>
          </p:cNvPr>
          <p:cNvSpPr>
            <a:spLocks noGrp="1"/>
          </p:cNvSpPr>
          <p:nvPr>
            <p:ph sz="half" idx="1"/>
          </p:nvPr>
        </p:nvSpPr>
        <p:spPr>
          <a:xfrm>
            <a:off x="838200" y="1825625"/>
            <a:ext cx="5156200" cy="4351338"/>
          </a:xfrm>
        </p:spPr>
        <p:txBody>
          <a:bodyPr>
            <a:normAutofit/>
          </a:bodyPr>
          <a:lstStyle>
            <a:lvl1pPr>
              <a:defRPr sz="1800">
                <a:latin typeface="Bahnschrift SemiLight" panose="020B0502040204020203" pitchFamily="34" charset="0"/>
              </a:defRPr>
            </a:lvl1pPr>
            <a:lvl2pPr>
              <a:defRPr sz="1800">
                <a:latin typeface="Bahnschrift SemiLight" panose="020B0502040204020203" pitchFamily="34" charset="0"/>
              </a:defRPr>
            </a:lvl2pPr>
            <a:lvl3pPr>
              <a:defRPr sz="1800">
                <a:latin typeface="Bahnschrift SemiLight" panose="020B0502040204020203" pitchFamily="34" charset="0"/>
              </a:defRPr>
            </a:lvl3pPr>
            <a:lvl4pPr>
              <a:defRPr sz="1800">
                <a:latin typeface="Bahnschrift SemiLight" panose="020B0502040204020203" pitchFamily="34" charset="0"/>
              </a:defRPr>
            </a:lvl4pPr>
            <a:lvl5pPr>
              <a:defRPr sz="1800">
                <a:latin typeface="Bahnschrift Semi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C281CD-11E9-3549-A6BE-119684B347BE}"/>
              </a:ext>
            </a:extLst>
          </p:cNvPr>
          <p:cNvSpPr>
            <a:spLocks noGrp="1"/>
          </p:cNvSpPr>
          <p:nvPr>
            <p:ph sz="half" idx="2"/>
          </p:nvPr>
        </p:nvSpPr>
        <p:spPr>
          <a:xfrm>
            <a:off x="6197600" y="1825625"/>
            <a:ext cx="5156200" cy="435133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en-GB" sz="1800" kern="1200">
                <a:solidFill>
                  <a:srgbClr val="777776"/>
                </a:solidFill>
                <a:latin typeface="Bahnschrift SemiLight" panose="020B0502040204020203" pitchFamily="34" charset="0"/>
                <a:ea typeface="+mn-ea"/>
                <a:cs typeface="+mn-cs"/>
              </a:defRPr>
            </a:lvl1pPr>
            <a:lvl2pPr marL="685800" indent="-228600" algn="l" defTabSz="914400" rtl="0" eaLnBrk="1" latinLnBrk="0" hangingPunct="1">
              <a:lnSpc>
                <a:spcPct val="90000"/>
              </a:lnSpc>
              <a:buFont typeface="Arial" panose="020B0604020202020204" pitchFamily="34" charset="0"/>
              <a:buChar char="•"/>
              <a:defRPr lang="en-GB" sz="1800" kern="1200">
                <a:solidFill>
                  <a:srgbClr val="777776"/>
                </a:solidFill>
                <a:latin typeface="Bahnschrift SemiLight" panose="020B0502040204020203"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GB" sz="1800" kern="1200">
                <a:solidFill>
                  <a:srgbClr val="777776"/>
                </a:solidFill>
                <a:latin typeface="Bahnschrift SemiLight" panose="020B0502040204020203"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GB" sz="1800" kern="1200">
                <a:solidFill>
                  <a:srgbClr val="777776"/>
                </a:solidFill>
                <a:latin typeface="Bahnschrift SemiLight" panose="020B0502040204020203"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1800" kern="1200">
                <a:solidFill>
                  <a:srgbClr val="777776"/>
                </a:solidFill>
                <a:latin typeface="Bahnschrift SemiLight" panose="020B0502040204020203" pitchFamily="34" charset="0"/>
                <a:ea typeface="+mn-ea"/>
                <a:cs typeface="+mn-cs"/>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111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9F6A-8907-CF40-88EF-A45C4AAB8D58}"/>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7586F4-3151-B445-AF0F-C83271C9E9F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B19196-F2D2-074E-A221-06D9C3061237}"/>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56DD450-6FDB-C843-B2E6-E23CC95B811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F9EAA4-3518-4B46-8CA2-B16962C65482}"/>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955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3ABF-A4E3-BF44-955B-481E5C38700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7104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48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D7E4-DD01-9444-9FF2-B393138763C8}"/>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D72D91-4CCC-1440-A9D5-53B86CD7815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36865B-A3D9-6841-8313-29B626D3B70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7382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EC9D-4EF8-B54C-A1A0-4DCD39C8C803}"/>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53EA35-0180-9F48-8676-3B8EC20F6E2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16B9B6-B165-A546-B668-D12AE4EF4F5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75389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127BC830-BB3D-402A-BFA8-BA5FB620AF50}"/>
              </a:ext>
            </a:extLst>
          </p:cNvPr>
          <p:cNvSpPr>
            <a:spLocks noGrp="1"/>
          </p:cNvSpPr>
          <p:nvPr>
            <p:ph type="body" sz="quarter" idx="10"/>
          </p:nvPr>
        </p:nvSpPr>
        <p:spPr>
          <a:xfrm>
            <a:off x="616207" y="1418637"/>
            <a:ext cx="3741303" cy="228600"/>
          </a:xfrm>
          <a:prstGeom prst="rect">
            <a:avLst/>
          </a:prstGeom>
        </p:spPr>
        <p:txBody>
          <a:bodyPr/>
          <a:lstStyle>
            <a:lvl1pPr marL="0" indent="0">
              <a:buNone/>
              <a:defRPr sz="1100" b="1"/>
            </a:lvl1pPr>
            <a:lvl2pPr>
              <a:defRPr sz="1100" b="0"/>
            </a:lvl2pPr>
            <a:lvl3pPr>
              <a:defRPr sz="1100" b="0"/>
            </a:lvl3pPr>
            <a:lvl4pPr>
              <a:defRPr sz="1100" b="0"/>
            </a:lvl4pPr>
            <a:lvl5pPr>
              <a:defRPr sz="1100" b="0"/>
            </a:lvl5pPr>
          </a:lstStyle>
          <a:p>
            <a:pPr lvl="0"/>
            <a:r>
              <a:rPr lang="en-GB"/>
              <a:t>Click to edit Master text styles</a:t>
            </a:r>
          </a:p>
        </p:txBody>
      </p:sp>
      <p:cxnSp>
        <p:nvCxnSpPr>
          <p:cNvPr id="8" name="Straight Connector 7">
            <a:extLst>
              <a:ext uri="{FF2B5EF4-FFF2-40B4-BE49-F238E27FC236}">
                <a16:creationId xmlns:a16="http://schemas.microsoft.com/office/drawing/2014/main" id="{81E7ABCD-F42B-440E-A047-F50D6FCD39FF}"/>
              </a:ext>
            </a:extLst>
          </p:cNvPr>
          <p:cNvCxnSpPr>
            <a:cxnSpLocks/>
          </p:cNvCxnSpPr>
          <p:nvPr userDrawn="1"/>
        </p:nvCxnSpPr>
        <p:spPr>
          <a:xfrm>
            <a:off x="672817" y="1642014"/>
            <a:ext cx="3684695" cy="0"/>
          </a:xfrm>
          <a:prstGeom prst="line">
            <a:avLst/>
          </a:prstGeom>
          <a:ln w="19050">
            <a:solidFill>
              <a:srgbClr val="005EB8"/>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16D1A16-4329-414C-A9E4-0DB18A4BCE0C}"/>
              </a:ext>
            </a:extLst>
          </p:cNvPr>
          <p:cNvCxnSpPr>
            <a:cxnSpLocks/>
          </p:cNvCxnSpPr>
          <p:nvPr userDrawn="1"/>
        </p:nvCxnSpPr>
        <p:spPr>
          <a:xfrm>
            <a:off x="6089696" y="1587500"/>
            <a:ext cx="0" cy="4768850"/>
          </a:xfrm>
          <a:prstGeom prst="line">
            <a:avLst/>
          </a:prstGeom>
          <a:ln w="19050">
            <a:solidFill>
              <a:srgbClr val="005EB8"/>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19">
            <a:extLst>
              <a:ext uri="{FF2B5EF4-FFF2-40B4-BE49-F238E27FC236}">
                <a16:creationId xmlns:a16="http://schemas.microsoft.com/office/drawing/2014/main" id="{32E62CFD-78F7-40C7-9EA3-F5400EE78E04}"/>
              </a:ext>
            </a:extLst>
          </p:cNvPr>
          <p:cNvSpPr>
            <a:spLocks noGrp="1"/>
          </p:cNvSpPr>
          <p:nvPr>
            <p:ph sz="quarter" idx="11"/>
          </p:nvPr>
        </p:nvSpPr>
        <p:spPr>
          <a:xfrm>
            <a:off x="616208" y="1739901"/>
            <a:ext cx="4982376" cy="4616445"/>
          </a:xfrm>
          <a:prstGeom prst="rect">
            <a:avLst/>
          </a:prstGeom>
        </p:spPr>
        <p:txBody>
          <a:bodyPr lIns="72000" rIns="36000"/>
          <a:lstStyle>
            <a:lvl1pPr marL="0" indent="0">
              <a:buNone/>
              <a:defRPr sz="1050"/>
            </a:lvl1pPr>
            <a:lvl2pPr>
              <a:defRPr sz="1050"/>
            </a:lvl2pPr>
            <a:lvl3pPr>
              <a:defRPr sz="105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7">
            <a:extLst>
              <a:ext uri="{FF2B5EF4-FFF2-40B4-BE49-F238E27FC236}">
                <a16:creationId xmlns:a16="http://schemas.microsoft.com/office/drawing/2014/main" id="{8D8DE435-AB15-4A21-A61A-CABB59844DF0}"/>
              </a:ext>
            </a:extLst>
          </p:cNvPr>
          <p:cNvSpPr>
            <a:spLocks noGrp="1"/>
          </p:cNvSpPr>
          <p:nvPr>
            <p:ph type="body" sz="quarter" idx="12"/>
          </p:nvPr>
        </p:nvSpPr>
        <p:spPr>
          <a:xfrm>
            <a:off x="6580809" y="1418637"/>
            <a:ext cx="3741303" cy="228600"/>
          </a:xfrm>
          <a:prstGeom prst="rect">
            <a:avLst/>
          </a:prstGeom>
        </p:spPr>
        <p:txBody>
          <a:bodyPr/>
          <a:lstStyle>
            <a:lvl1pPr marL="0" indent="0">
              <a:buNone/>
              <a:defRPr sz="1100" b="1"/>
            </a:lvl1pPr>
            <a:lvl2pPr>
              <a:defRPr sz="1100" b="0"/>
            </a:lvl2pPr>
            <a:lvl3pPr>
              <a:defRPr sz="1100" b="0"/>
            </a:lvl3pPr>
            <a:lvl4pPr>
              <a:defRPr sz="1100" b="0"/>
            </a:lvl4pPr>
            <a:lvl5pPr>
              <a:defRPr sz="1100" b="0"/>
            </a:lvl5pPr>
          </a:lstStyle>
          <a:p>
            <a:pPr lvl="0"/>
            <a:r>
              <a:rPr lang="en-GB"/>
              <a:t>Click to edit Master text styles</a:t>
            </a:r>
          </a:p>
        </p:txBody>
      </p:sp>
      <p:cxnSp>
        <p:nvCxnSpPr>
          <p:cNvPr id="12" name="Straight Connector 11">
            <a:extLst>
              <a:ext uri="{FF2B5EF4-FFF2-40B4-BE49-F238E27FC236}">
                <a16:creationId xmlns:a16="http://schemas.microsoft.com/office/drawing/2014/main" id="{9B6BFD11-29FD-4363-BD33-E6941635DADA}"/>
              </a:ext>
            </a:extLst>
          </p:cNvPr>
          <p:cNvCxnSpPr>
            <a:cxnSpLocks/>
          </p:cNvCxnSpPr>
          <p:nvPr userDrawn="1"/>
        </p:nvCxnSpPr>
        <p:spPr>
          <a:xfrm>
            <a:off x="6637418" y="1642014"/>
            <a:ext cx="3684695" cy="0"/>
          </a:xfrm>
          <a:prstGeom prst="line">
            <a:avLst/>
          </a:prstGeom>
          <a:ln w="19050">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9">
            <a:extLst>
              <a:ext uri="{FF2B5EF4-FFF2-40B4-BE49-F238E27FC236}">
                <a16:creationId xmlns:a16="http://schemas.microsoft.com/office/drawing/2014/main" id="{2922839D-48C9-4F24-BBFE-F717C60F8878}"/>
              </a:ext>
            </a:extLst>
          </p:cNvPr>
          <p:cNvSpPr>
            <a:spLocks noGrp="1"/>
          </p:cNvSpPr>
          <p:nvPr>
            <p:ph sz="quarter" idx="13"/>
          </p:nvPr>
        </p:nvSpPr>
        <p:spPr>
          <a:xfrm>
            <a:off x="6580809" y="1739901"/>
            <a:ext cx="4982376" cy="4616445"/>
          </a:xfrm>
          <a:prstGeom prst="rect">
            <a:avLst/>
          </a:prstGeom>
        </p:spPr>
        <p:txBody>
          <a:bodyPr lIns="72000" rIns="36000"/>
          <a:lstStyle>
            <a:lvl1pPr marL="0" indent="0">
              <a:buNone/>
              <a:defRPr sz="1050"/>
            </a:lvl1pPr>
            <a:lvl2pPr>
              <a:defRPr sz="1050"/>
            </a:lvl2pPr>
            <a:lvl3pPr>
              <a:defRPr sz="105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11">
            <a:extLst>
              <a:ext uri="{FF2B5EF4-FFF2-40B4-BE49-F238E27FC236}">
                <a16:creationId xmlns:a16="http://schemas.microsoft.com/office/drawing/2014/main" id="{CE4422C7-6484-492B-AED3-CB9BAD2F76F9}"/>
              </a:ext>
            </a:extLst>
          </p:cNvPr>
          <p:cNvSpPr>
            <a:spLocks noGrp="1"/>
          </p:cNvSpPr>
          <p:nvPr>
            <p:ph sz="quarter" idx="14"/>
          </p:nvPr>
        </p:nvSpPr>
        <p:spPr>
          <a:xfrm>
            <a:off x="609600" y="374573"/>
            <a:ext cx="8864601" cy="667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2200" b="0" i="0" u="none" strike="noStrike" cap="none" spc="0" normalizeH="0" baseline="0" dirty="0" smtClean="0">
                <a:ln>
                  <a:noFill/>
                </a:ln>
                <a:solidFill>
                  <a:srgbClr val="005EB8"/>
                </a:solidFill>
                <a:effectLst/>
                <a:uLnTx/>
                <a:uFillTx/>
                <a:latin typeface="Segoe UI" panose="020B0502040204020203" pitchFamily="34" charset="0"/>
                <a:ea typeface="+mj-ea"/>
                <a:cs typeface="Arial"/>
              </a:defRPr>
            </a:lvl1pPr>
            <a:lvl2pPr marL="228600" indent="0">
              <a:buNone/>
              <a:defRPr lang="en-US" sz="1800" dirty="0" smtClean="0"/>
            </a:lvl2pPr>
            <a:lvl3pPr>
              <a:defRPr lang="en-US" sz="1800" dirty="0" smtClean="0"/>
            </a:lvl3pPr>
            <a:lvl4pPr>
              <a:defRPr lang="en-US" dirty="0" smtClean="0"/>
            </a:lvl4pPr>
            <a:lvl5pPr>
              <a:defRPr lang="en-GB" dirty="0"/>
            </a:lvl5pPr>
          </a:lstStyle>
          <a:p>
            <a:pPr marL="0" marR="0" lvl="0" indent="0" defTabSz="457200" fontAlgn="auto">
              <a:lnSpc>
                <a:spcPct val="100000"/>
              </a:lnSpc>
              <a:spcBef>
                <a:spcPct val="0"/>
              </a:spcBef>
              <a:spcAft>
                <a:spcPts val="0"/>
              </a:spcAft>
              <a:buClrTx/>
              <a:buSzTx/>
              <a:buFontTx/>
              <a:buNone/>
              <a:tabLst/>
            </a:pPr>
            <a:r>
              <a:rPr lang="en-GB"/>
              <a:t>Click to edit Master text styles</a:t>
            </a:r>
          </a:p>
        </p:txBody>
      </p:sp>
    </p:spTree>
    <p:extLst>
      <p:ext uri="{BB962C8B-B14F-4D97-AF65-F5344CB8AC3E}">
        <p14:creationId xmlns:p14="http://schemas.microsoft.com/office/powerpoint/2010/main" val="9819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5D35-9A8F-CE44-B2D1-66CE192C5C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F29A0C-C2C3-A546-B510-6BF93C3E90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033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7696-C7D1-6649-982F-22658B4EC832}"/>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02DA85-C7CF-DC49-BEF9-00859AE00C4F}"/>
              </a:ext>
            </a:extLst>
          </p:cNvPr>
          <p:cNvSpPr>
            <a:spLocks noGrp="1"/>
          </p:cNvSpPr>
          <p:nvPr>
            <p:ph type="body" orient="vert" idx="1"/>
          </p:nvPr>
        </p:nvSpPr>
        <p:spPr>
          <a:xfrm>
            <a:off x="838201" y="365125"/>
            <a:ext cx="76835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8530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C7F468E6-9338-4124-BAAC-A42DD97E0A21}"/>
              </a:ext>
            </a:extLst>
          </p:cNvPr>
          <p:cNvSpPr>
            <a:spLocks noGrp="1"/>
          </p:cNvSpPr>
          <p:nvPr>
            <p:ph sz="quarter" idx="11"/>
          </p:nvPr>
        </p:nvSpPr>
        <p:spPr>
          <a:xfrm>
            <a:off x="609600" y="374573"/>
            <a:ext cx="8864601" cy="667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2200" b="0" i="0" u="none" strike="noStrike" cap="none" spc="0" normalizeH="0" baseline="0" dirty="0" smtClean="0">
                <a:ln>
                  <a:noFill/>
                </a:ln>
                <a:solidFill>
                  <a:srgbClr val="005EB8"/>
                </a:solidFill>
                <a:effectLst/>
                <a:uLnTx/>
                <a:uFillTx/>
                <a:latin typeface="Segoe UI" panose="020B0502040204020203" pitchFamily="34" charset="0"/>
                <a:ea typeface="+mj-ea"/>
                <a:cs typeface="Arial"/>
              </a:defRPr>
            </a:lvl1pPr>
            <a:lvl2pPr marL="228600" indent="0">
              <a:buNone/>
              <a:defRPr lang="en-US" sz="1800" dirty="0" smtClean="0"/>
            </a:lvl2pPr>
            <a:lvl3pPr>
              <a:defRPr lang="en-US" sz="1800" dirty="0" smtClean="0"/>
            </a:lvl3pPr>
            <a:lvl4pPr>
              <a:defRPr lang="en-US" dirty="0" smtClean="0"/>
            </a:lvl4pPr>
            <a:lvl5pPr>
              <a:defRPr lang="en-GB" dirty="0"/>
            </a:lvl5pPr>
          </a:lstStyle>
          <a:p>
            <a:pPr marL="0" marR="0" lvl="0" indent="0" defTabSz="457200" fontAlgn="auto">
              <a:lnSpc>
                <a:spcPct val="100000"/>
              </a:lnSpc>
              <a:spcBef>
                <a:spcPct val="0"/>
              </a:spcBef>
              <a:spcAft>
                <a:spcPts val="0"/>
              </a:spcAft>
              <a:buClrTx/>
              <a:buSzTx/>
              <a:buFontTx/>
              <a:buNone/>
              <a:tabLst/>
            </a:pPr>
            <a:r>
              <a:rPr lang="en-US"/>
              <a:t>Click to edit Master text styles</a:t>
            </a:r>
          </a:p>
        </p:txBody>
      </p:sp>
      <p:sp>
        <p:nvSpPr>
          <p:cNvPr id="8" name="Content Placeholder 9">
            <a:extLst>
              <a:ext uri="{FF2B5EF4-FFF2-40B4-BE49-F238E27FC236}">
                <a16:creationId xmlns:a16="http://schemas.microsoft.com/office/drawing/2014/main" id="{E676CB9B-5026-40DF-B048-F8A8A452F94F}"/>
              </a:ext>
            </a:extLst>
          </p:cNvPr>
          <p:cNvSpPr>
            <a:spLocks noGrp="1"/>
          </p:cNvSpPr>
          <p:nvPr>
            <p:ph sz="quarter" idx="10"/>
          </p:nvPr>
        </p:nvSpPr>
        <p:spPr>
          <a:xfrm>
            <a:off x="609599" y="1257304"/>
            <a:ext cx="9512300" cy="4438645"/>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306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9D8CF1-908F-458C-BD2B-05D476F24CCC}"/>
              </a:ext>
            </a:extLst>
          </p:cNvPr>
          <p:cNvSpPr/>
          <p:nvPr userDrawn="1"/>
        </p:nvSpPr>
        <p:spPr>
          <a:xfrm>
            <a:off x="0" y="0"/>
            <a:ext cx="12192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9F7BB7CF-3E01-40B3-9227-310CECF3C056}"/>
              </a:ext>
            </a:extLst>
          </p:cNvPr>
          <p:cNvPicPr>
            <a:picLocks noChangeAspect="1"/>
          </p:cNvPicPr>
          <p:nvPr userDrawn="1"/>
        </p:nvPicPr>
        <p:blipFill>
          <a:blip r:embed="rId2"/>
          <a:stretch>
            <a:fillRect/>
          </a:stretch>
        </p:blipFill>
        <p:spPr>
          <a:xfrm>
            <a:off x="10445044" y="371210"/>
            <a:ext cx="1232043" cy="378702"/>
          </a:xfrm>
          <a:prstGeom prst="rect">
            <a:avLst/>
          </a:prstGeom>
        </p:spPr>
      </p:pic>
      <p:sp>
        <p:nvSpPr>
          <p:cNvPr id="5" name="Content Placeholder 11">
            <a:extLst>
              <a:ext uri="{FF2B5EF4-FFF2-40B4-BE49-F238E27FC236}">
                <a16:creationId xmlns:a16="http://schemas.microsoft.com/office/drawing/2014/main" id="{382DDD15-DBD4-4BDE-8492-3997F955ADE3}"/>
              </a:ext>
            </a:extLst>
          </p:cNvPr>
          <p:cNvSpPr>
            <a:spLocks noGrp="1"/>
          </p:cNvSpPr>
          <p:nvPr>
            <p:ph sz="quarter" idx="11"/>
          </p:nvPr>
        </p:nvSpPr>
        <p:spPr>
          <a:xfrm>
            <a:off x="609600" y="3908348"/>
            <a:ext cx="8864601" cy="667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220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28600" indent="0">
              <a:buNone/>
              <a:defRPr lang="en-US" sz="1800" dirty="0" smtClean="0"/>
            </a:lvl2pPr>
            <a:lvl3pPr>
              <a:defRPr lang="en-US" sz="1800" dirty="0" smtClean="0"/>
            </a:lvl3pPr>
            <a:lvl4pPr>
              <a:defRPr lang="en-US" dirty="0" smtClean="0"/>
            </a:lvl4pPr>
            <a:lvl5pPr>
              <a:defRPr lang="en-GB" dirty="0"/>
            </a:lvl5pPr>
          </a:lstStyle>
          <a:p>
            <a:pPr marL="0" marR="0" lvl="0" indent="0" defTabSz="457200" fontAlgn="auto">
              <a:lnSpc>
                <a:spcPct val="100000"/>
              </a:lnSpc>
              <a:spcBef>
                <a:spcPct val="0"/>
              </a:spcBef>
              <a:spcAft>
                <a:spcPts val="0"/>
              </a:spcAft>
              <a:buClrTx/>
              <a:buSzTx/>
              <a:buFontTx/>
              <a:buNone/>
              <a:tabLst/>
            </a:pPr>
            <a:r>
              <a:rPr lang="en-GB"/>
              <a:t>Click to edit Master text styles</a:t>
            </a:r>
          </a:p>
        </p:txBody>
      </p:sp>
    </p:spTree>
    <p:extLst>
      <p:ext uri="{BB962C8B-B14F-4D97-AF65-F5344CB8AC3E}">
        <p14:creationId xmlns:p14="http://schemas.microsoft.com/office/powerpoint/2010/main" val="388968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645843-A366-4D47-A49E-4901AA1DFFDD}"/>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98E983F2-948D-492E-A73F-0E4B19A9977D}"/>
              </a:ext>
            </a:extLst>
          </p:cNvPr>
          <p:cNvPicPr>
            <a:picLocks noChangeAspect="1"/>
          </p:cNvPicPr>
          <p:nvPr userDrawn="1"/>
        </p:nvPicPr>
        <p:blipFill>
          <a:blip r:embed="rId2"/>
          <a:stretch>
            <a:fillRect/>
          </a:stretch>
        </p:blipFill>
        <p:spPr>
          <a:xfrm>
            <a:off x="10445044" y="371210"/>
            <a:ext cx="1232043" cy="378702"/>
          </a:xfrm>
          <a:prstGeom prst="rect">
            <a:avLst/>
          </a:prstGeom>
        </p:spPr>
      </p:pic>
      <p:sp>
        <p:nvSpPr>
          <p:cNvPr id="10" name="Content Placeholder 11">
            <a:extLst>
              <a:ext uri="{FF2B5EF4-FFF2-40B4-BE49-F238E27FC236}">
                <a16:creationId xmlns:a16="http://schemas.microsoft.com/office/drawing/2014/main" id="{B9289A9E-4A02-4DC3-BF4D-0D0C3230ED93}"/>
              </a:ext>
            </a:extLst>
          </p:cNvPr>
          <p:cNvSpPr>
            <a:spLocks noGrp="1"/>
          </p:cNvSpPr>
          <p:nvPr>
            <p:ph sz="quarter" idx="11"/>
          </p:nvPr>
        </p:nvSpPr>
        <p:spPr>
          <a:xfrm>
            <a:off x="609600" y="3908348"/>
            <a:ext cx="8864601" cy="6677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220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28600" indent="0">
              <a:buNone/>
              <a:defRPr lang="en-US" sz="1800" dirty="0" smtClean="0"/>
            </a:lvl2pPr>
            <a:lvl3pPr>
              <a:defRPr lang="en-US" sz="1800" dirty="0" smtClean="0"/>
            </a:lvl3pPr>
            <a:lvl4pPr>
              <a:defRPr lang="en-US" dirty="0" smtClean="0"/>
            </a:lvl4pPr>
            <a:lvl5pPr>
              <a:defRPr lang="en-GB" dirty="0"/>
            </a:lvl5pPr>
          </a:lstStyle>
          <a:p>
            <a:pPr marL="0" marR="0" lvl="0" indent="0" defTabSz="457200" fontAlgn="auto">
              <a:lnSpc>
                <a:spcPct val="100000"/>
              </a:lnSpc>
              <a:spcBef>
                <a:spcPct val="0"/>
              </a:spcBef>
              <a:spcAft>
                <a:spcPts val="0"/>
              </a:spcAft>
              <a:buClrTx/>
              <a:buSzTx/>
              <a:buFontTx/>
              <a:buNone/>
              <a:tabLst/>
            </a:pPr>
            <a:r>
              <a:rPr lang="en-GB"/>
              <a:t>Click to edit Master text styles</a:t>
            </a:r>
          </a:p>
        </p:txBody>
      </p:sp>
    </p:spTree>
    <p:extLst>
      <p:ext uri="{BB962C8B-B14F-4D97-AF65-F5344CB8AC3E}">
        <p14:creationId xmlns:p14="http://schemas.microsoft.com/office/powerpoint/2010/main" val="45942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5791" y="1494506"/>
            <a:ext cx="11100419"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dirty="0">
              <a:solidFill>
                <a:prstClr val="black"/>
              </a:solidFill>
            </a:endParaRPr>
          </a:p>
        </p:txBody>
      </p:sp>
      <p:sp>
        <p:nvSpPr>
          <p:cNvPr id="4" name="Text Placeholder 2">
            <a:extLst>
              <a:ext uri="{FF2B5EF4-FFF2-40B4-BE49-F238E27FC236}">
                <a16:creationId xmlns:a16="http://schemas.microsoft.com/office/drawing/2014/main" id="{F9FA51B5-1C84-4067-8DF7-ADFB763D65E6}"/>
              </a:ext>
            </a:extLst>
          </p:cNvPr>
          <p:cNvSpPr>
            <a:spLocks noGrp="1"/>
          </p:cNvSpPr>
          <p:nvPr>
            <p:ph type="body" sz="quarter" idx="14" hasCustomPrompt="1"/>
          </p:nvPr>
        </p:nvSpPr>
        <p:spPr>
          <a:xfrm>
            <a:off x="545791" y="736755"/>
            <a:ext cx="11100419"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Tree>
    <p:extLst>
      <p:ext uri="{BB962C8B-B14F-4D97-AF65-F5344CB8AC3E}">
        <p14:creationId xmlns:p14="http://schemas.microsoft.com/office/powerpoint/2010/main" val="263519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dirty="0">
              <a:solidFill>
                <a:prstClr val="black"/>
              </a:solidFill>
            </a:endParaRPr>
          </a:p>
        </p:txBody>
      </p:sp>
      <p:sp>
        <p:nvSpPr>
          <p:cNvPr id="4" name="Text Placeholder 2">
            <a:extLst>
              <a:ext uri="{FF2B5EF4-FFF2-40B4-BE49-F238E27FC236}">
                <a16:creationId xmlns:a16="http://schemas.microsoft.com/office/drawing/2014/main" id="{74EA5333-9777-4B21-93F2-40B5742B2A72}"/>
              </a:ext>
            </a:extLst>
          </p:cNvPr>
          <p:cNvSpPr>
            <a:spLocks noGrp="1"/>
          </p:cNvSpPr>
          <p:nvPr>
            <p:ph type="body" sz="quarter" idx="14" hasCustomPrompt="1"/>
          </p:nvPr>
        </p:nvSpPr>
        <p:spPr>
          <a:xfrm>
            <a:off x="545791" y="719507"/>
            <a:ext cx="11100419"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Tree>
    <p:extLst>
      <p:ext uri="{BB962C8B-B14F-4D97-AF65-F5344CB8AC3E}">
        <p14:creationId xmlns:p14="http://schemas.microsoft.com/office/powerpoint/2010/main" val="70239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5791" y="1494506"/>
            <a:ext cx="11100419"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dirty="0">
              <a:solidFill>
                <a:prstClr val="black"/>
              </a:solidFill>
            </a:endParaRPr>
          </a:p>
        </p:txBody>
      </p:sp>
      <p:sp>
        <p:nvSpPr>
          <p:cNvPr id="4" name="Text Placeholder 2">
            <a:extLst>
              <a:ext uri="{FF2B5EF4-FFF2-40B4-BE49-F238E27FC236}">
                <a16:creationId xmlns:a16="http://schemas.microsoft.com/office/drawing/2014/main" id="{F9FA51B5-1C84-4067-8DF7-ADFB763D65E6}"/>
              </a:ext>
            </a:extLst>
          </p:cNvPr>
          <p:cNvSpPr>
            <a:spLocks noGrp="1"/>
          </p:cNvSpPr>
          <p:nvPr>
            <p:ph type="body" sz="quarter" idx="14" hasCustomPrompt="1"/>
          </p:nvPr>
        </p:nvSpPr>
        <p:spPr>
          <a:xfrm>
            <a:off x="545791" y="736755"/>
            <a:ext cx="11100419"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Tree>
    <p:extLst>
      <p:ext uri="{BB962C8B-B14F-4D97-AF65-F5344CB8AC3E}">
        <p14:creationId xmlns:p14="http://schemas.microsoft.com/office/powerpoint/2010/main" val="136698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dirty="0">
              <a:solidFill>
                <a:prstClr val="black"/>
              </a:solidFill>
            </a:endParaRPr>
          </a:p>
        </p:txBody>
      </p:sp>
      <p:sp>
        <p:nvSpPr>
          <p:cNvPr id="5" name="Text Placeholder 2">
            <a:extLst>
              <a:ext uri="{FF2B5EF4-FFF2-40B4-BE49-F238E27FC236}">
                <a16:creationId xmlns:a16="http://schemas.microsoft.com/office/drawing/2014/main" id="{6944C37F-3F0A-4B39-BB33-D61C2482348D}"/>
              </a:ext>
            </a:extLst>
          </p:cNvPr>
          <p:cNvSpPr>
            <a:spLocks noGrp="1"/>
          </p:cNvSpPr>
          <p:nvPr>
            <p:ph type="body" sz="quarter" idx="14" hasCustomPrompt="1"/>
          </p:nvPr>
        </p:nvSpPr>
        <p:spPr>
          <a:xfrm>
            <a:off x="545791" y="745381"/>
            <a:ext cx="11100419"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Text Placeholder 5">
            <a:extLst>
              <a:ext uri="{FF2B5EF4-FFF2-40B4-BE49-F238E27FC236}">
                <a16:creationId xmlns:a16="http://schemas.microsoft.com/office/drawing/2014/main" id="{FA194ED4-8E78-47E8-AF87-A79F556D8A2C}"/>
              </a:ext>
            </a:extLst>
          </p:cNvPr>
          <p:cNvSpPr>
            <a:spLocks noGrp="1"/>
          </p:cNvSpPr>
          <p:nvPr>
            <p:ph type="body" sz="quarter" idx="13"/>
          </p:nvPr>
        </p:nvSpPr>
        <p:spPr>
          <a:xfrm>
            <a:off x="545791" y="1503132"/>
            <a:ext cx="11100419"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7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3301" y="238126"/>
            <a:ext cx="8394700" cy="1235655"/>
          </a:xfrm>
        </p:spPr>
        <p:txBody>
          <a:bodyPr/>
          <a:lstStyle>
            <a:lvl1pPr>
              <a:defRPr>
                <a:solidFill>
                  <a:srgbClr val="475C6D"/>
                </a:solidFill>
                <a:latin typeface="Roboto Slab" pitchFamily="2" charset="0"/>
                <a:ea typeface="Roboto Slab" pitchFamily="2" charset="0"/>
              </a:defRPr>
            </a:lvl1pPr>
          </a:lstStyle>
          <a:p>
            <a:r>
              <a:rPr lang="en-US"/>
              <a:t>Click to edit Master title style</a:t>
            </a:r>
          </a:p>
        </p:txBody>
      </p:sp>
      <p:sp>
        <p:nvSpPr>
          <p:cNvPr id="16" name="Text Placeholder 15">
            <a:extLst>
              <a:ext uri="{FF2B5EF4-FFF2-40B4-BE49-F238E27FC236}">
                <a16:creationId xmlns:a16="http://schemas.microsoft.com/office/drawing/2014/main" id="{BFB2EF53-41AB-49B3-9CE9-658E6D5A95FB}"/>
              </a:ext>
            </a:extLst>
          </p:cNvPr>
          <p:cNvSpPr>
            <a:spLocks noGrp="1"/>
          </p:cNvSpPr>
          <p:nvPr>
            <p:ph type="body" sz="quarter" idx="10"/>
          </p:nvPr>
        </p:nvSpPr>
        <p:spPr>
          <a:xfrm>
            <a:off x="330201" y="1700739"/>
            <a:ext cx="11531599" cy="4919136"/>
          </a:xfrm>
        </p:spPr>
        <p:txBody>
          <a:bodyPr/>
          <a:lstStyle>
            <a:lvl1pPr>
              <a:defRPr>
                <a:solidFill>
                  <a:srgbClr val="475C6D"/>
                </a:solidFill>
                <a:latin typeface="Frutiger LT Pro 55 Roman" panose="020B0602020204020204" pitchFamily="34" charset="0"/>
              </a:defRPr>
            </a:lvl1pPr>
            <a:lvl2pPr>
              <a:defRPr>
                <a:solidFill>
                  <a:srgbClr val="475C6D"/>
                </a:solidFill>
                <a:latin typeface="Frutiger LT Pro 55 Roman" panose="020B0602020204020204" pitchFamily="34" charset="0"/>
              </a:defRPr>
            </a:lvl2pPr>
            <a:lvl3pPr>
              <a:defRPr>
                <a:solidFill>
                  <a:srgbClr val="475C6D"/>
                </a:solidFill>
                <a:latin typeface="Frutiger LT Pro 55 Roman" panose="020B0602020204020204" pitchFamily="34" charset="0"/>
              </a:defRPr>
            </a:lvl3pPr>
            <a:lvl4pPr>
              <a:defRPr>
                <a:solidFill>
                  <a:srgbClr val="475C6D"/>
                </a:solidFill>
                <a:latin typeface="Frutiger LT Pro 55 Roman" panose="020B0602020204020204" pitchFamily="34" charset="0"/>
              </a:defRPr>
            </a:lvl4pPr>
            <a:lvl5pPr>
              <a:defRPr>
                <a:solidFill>
                  <a:srgbClr val="475C6D"/>
                </a:solidFill>
                <a:latin typeface="Frutiger LT Pro 55 Roman" panose="020B06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1730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tags" Target="../tags/tag1.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5CC7D8-6359-433E-A760-AA936AFDE79F}"/>
              </a:ext>
            </a:extLst>
          </p:cNvPr>
          <p:cNvCxnSpPr/>
          <p:nvPr userDrawn="1"/>
        </p:nvCxnSpPr>
        <p:spPr>
          <a:xfrm>
            <a:off x="0" y="1033819"/>
            <a:ext cx="12192000" cy="0"/>
          </a:xfrm>
          <a:prstGeom prst="line">
            <a:avLst/>
          </a:prstGeom>
          <a:noFill/>
          <a:ln w="57150" cap="flat" cmpd="sng" algn="ctr">
            <a:solidFill>
              <a:srgbClr val="005EB8"/>
            </a:solidFill>
            <a:prstDash val="solid"/>
          </a:ln>
          <a:effectLst/>
        </p:spPr>
      </p:cxnSp>
      <p:pic>
        <p:nvPicPr>
          <p:cNvPr id="8" name="Picture 7">
            <a:extLst>
              <a:ext uri="{FF2B5EF4-FFF2-40B4-BE49-F238E27FC236}">
                <a16:creationId xmlns:a16="http://schemas.microsoft.com/office/drawing/2014/main" id="{DFA456E2-D716-4A43-B544-DEF2BD725E0B}"/>
              </a:ext>
            </a:extLst>
          </p:cNvPr>
          <p:cNvPicPr>
            <a:picLocks noChangeAspect="1"/>
          </p:cNvPicPr>
          <p:nvPr userDrawn="1"/>
        </p:nvPicPr>
        <p:blipFill>
          <a:blip r:embed="rId7"/>
          <a:stretch>
            <a:fillRect/>
          </a:stretch>
        </p:blipFill>
        <p:spPr>
          <a:xfrm>
            <a:off x="10440415" y="371210"/>
            <a:ext cx="1241301" cy="378702"/>
          </a:xfrm>
          <a:prstGeom prst="rect">
            <a:avLst/>
          </a:prstGeom>
        </p:spPr>
      </p:pic>
      <p:sp>
        <p:nvSpPr>
          <p:cNvPr id="9" name="Slide Number Placeholder 2">
            <a:extLst>
              <a:ext uri="{FF2B5EF4-FFF2-40B4-BE49-F238E27FC236}">
                <a16:creationId xmlns:a16="http://schemas.microsoft.com/office/drawing/2014/main" id="{326ADC72-E577-4B4E-B291-48DDE28DEB45}"/>
              </a:ext>
            </a:extLst>
          </p:cNvPr>
          <p:cNvSpPr txBox="1">
            <a:spLocks/>
          </p:cNvSpPr>
          <p:nvPr userDrawn="1"/>
        </p:nvSpPr>
        <p:spPr>
          <a:xfrm>
            <a:off x="9194800" y="63944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6C4C68-9C76-5449-BBA0-107A51179E14}" type="slidenum">
              <a:rPr kumimoji="0" lang="en-US" sz="1200" b="0" i="0" u="none" strike="noStrike" kern="1200" cap="none" spc="0" normalizeH="0" baseline="0" noProof="0" smtClean="0">
                <a:ln>
                  <a:noFill/>
                </a:ln>
                <a:solidFill>
                  <a:srgbClr val="005EB8"/>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5EB8"/>
              </a:solidFill>
              <a:effectLst/>
              <a:uLnTx/>
              <a:uFillTx/>
              <a:latin typeface="Arial"/>
              <a:ea typeface="+mn-ea"/>
              <a:cs typeface="Arial"/>
            </a:endParaRPr>
          </a:p>
        </p:txBody>
      </p:sp>
    </p:spTree>
    <p:extLst>
      <p:ext uri="{BB962C8B-B14F-4D97-AF65-F5344CB8AC3E}">
        <p14:creationId xmlns:p14="http://schemas.microsoft.com/office/powerpoint/2010/main" val="12189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4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1048055312"/>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3" name="Object 2" hidden="1"/>
                      <p:cNvPicPr/>
                      <p:nvPr/>
                    </p:nvPicPr>
                    <p:blipFill>
                      <a:blip r:embed="rId9"/>
                      <a:stretch>
                        <a:fillRect/>
                      </a:stretch>
                    </p:blipFill>
                    <p:spPr>
                      <a:xfrm>
                        <a:off x="2119" y="1591"/>
                        <a:ext cx="2116" cy="1587"/>
                      </a:xfrm>
                      <a:prstGeom prst="rect">
                        <a:avLst/>
                      </a:prstGeom>
                    </p:spPr>
                  </p:pic>
                </p:oleObj>
              </mc:Fallback>
            </mc:AlternateContent>
          </a:graphicData>
        </a:graphic>
      </p:graphicFrame>
      <p:sp>
        <p:nvSpPr>
          <p:cNvPr id="2" name="Rectangle 1"/>
          <p:cNvSpPr/>
          <p:nvPr userDrawn="1"/>
        </p:nvSpPr>
        <p:spPr>
          <a:xfrm>
            <a:off x="411127" y="162296"/>
            <a:ext cx="1605788" cy="253916"/>
          </a:xfrm>
          <a:prstGeom prst="rect">
            <a:avLst/>
          </a:prstGeom>
        </p:spPr>
        <p:txBody>
          <a:bodyPr wrap="square">
            <a:spAutoFit/>
          </a:bodyPr>
          <a:lstStyle/>
          <a:p>
            <a:pPr defTabSz="908182"/>
            <a:endParaRPr lang="en-GB" sz="1050" i="1" dirty="0">
              <a:solidFill>
                <a:prstClr val="black"/>
              </a:solidFill>
            </a:endParaRPr>
          </a:p>
        </p:txBody>
      </p:sp>
      <p:sp>
        <p:nvSpPr>
          <p:cNvPr id="8"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dirty="0">
              <a:solidFill>
                <a:prstClr val="black"/>
              </a:solidFill>
            </a:endParaRPr>
          </a:p>
        </p:txBody>
      </p:sp>
      <p:sp>
        <p:nvSpPr>
          <p:cNvPr id="4" name="TextBox 3">
            <a:extLst>
              <a:ext uri="{FF2B5EF4-FFF2-40B4-BE49-F238E27FC236}">
                <a16:creationId xmlns:a16="http://schemas.microsoft.com/office/drawing/2014/main" id="{FB215E17-5183-4893-93B5-6C5BBDBA63A1}"/>
              </a:ext>
            </a:extLst>
          </p:cNvPr>
          <p:cNvSpPr txBox="1"/>
          <p:nvPr userDrawn="1"/>
        </p:nvSpPr>
        <p:spPr>
          <a:xfrm>
            <a:off x="7776178" y="167362"/>
            <a:ext cx="4260809" cy="523220"/>
          </a:xfrm>
          <a:prstGeom prst="rect">
            <a:avLst/>
          </a:prstGeom>
          <a:noFill/>
        </p:spPr>
        <p:txBody>
          <a:bodyPr wrap="square" rtlCol="0">
            <a:spAutoFit/>
          </a:bodyPr>
          <a:lstStyle/>
          <a:p>
            <a:pPr algn="ctr"/>
            <a:r>
              <a:rPr lang="en-GB" sz="1600" b="1" dirty="0">
                <a:solidFill>
                  <a:srgbClr val="0070C0"/>
                </a:solidFill>
              </a:rPr>
              <a:t>Cambridgeshire &amp; Peterborough</a:t>
            </a:r>
          </a:p>
          <a:p>
            <a:pPr algn="ctr"/>
            <a:r>
              <a:rPr lang="en-GB" sz="1200" b="1" dirty="0">
                <a:solidFill>
                  <a:srgbClr val="0070C0"/>
                </a:solidFill>
              </a:rPr>
              <a:t>Integrated Care System</a:t>
            </a:r>
          </a:p>
        </p:txBody>
      </p:sp>
      <p:pic>
        <p:nvPicPr>
          <p:cNvPr id="5" name="Picture 4" descr="Image result for nhs logo">
            <a:extLst>
              <a:ext uri="{FF2B5EF4-FFF2-40B4-BE49-F238E27FC236}">
                <a16:creationId xmlns:a16="http://schemas.microsoft.com/office/drawing/2014/main" id="{BEE1A990-80DF-412D-B58C-483ED33DED81}"/>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03157" y="205406"/>
            <a:ext cx="885673" cy="37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0156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742" r:id="rId5"/>
  </p:sldLayoutIdLst>
  <p:hf hdr="0" ftr="0" dt="0"/>
  <p:txStyles>
    <p:titleStyle>
      <a:lvl1pPr algn="ctr" defTabSz="454091" rtl="0" eaLnBrk="1" latinLnBrk="0" hangingPunct="1">
        <a:spcBef>
          <a:spcPct val="0"/>
        </a:spcBef>
        <a:buNone/>
        <a:defRPr sz="4400" kern="1200">
          <a:solidFill>
            <a:schemeClr val="tx1"/>
          </a:solidFill>
          <a:latin typeface="+mj-lt"/>
          <a:ea typeface="+mj-ea"/>
          <a:cs typeface="+mj-cs"/>
        </a:defRPr>
      </a:lvl1pPr>
    </p:titleStyle>
    <p:body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091" rtl="0" eaLnBrk="1" latinLnBrk="0" hangingPunct="1">
        <a:defRPr sz="1800" kern="1200">
          <a:solidFill>
            <a:schemeClr val="tx1"/>
          </a:solidFill>
          <a:latin typeface="+mn-lt"/>
          <a:ea typeface="+mn-ea"/>
          <a:cs typeface="+mn-cs"/>
        </a:defRPr>
      </a:lvl1pPr>
      <a:lvl2pPr marL="454091" algn="l" defTabSz="454091" rtl="0" eaLnBrk="1" latinLnBrk="0" hangingPunct="1">
        <a:defRPr sz="1800" kern="1200">
          <a:solidFill>
            <a:schemeClr val="tx1"/>
          </a:solidFill>
          <a:latin typeface="+mn-lt"/>
          <a:ea typeface="+mn-ea"/>
          <a:cs typeface="+mn-cs"/>
        </a:defRPr>
      </a:lvl2pPr>
      <a:lvl3pPr marL="908182" algn="l" defTabSz="454091" rtl="0" eaLnBrk="1" latinLnBrk="0" hangingPunct="1">
        <a:defRPr sz="1800" kern="1200">
          <a:solidFill>
            <a:schemeClr val="tx1"/>
          </a:solidFill>
          <a:latin typeface="+mn-lt"/>
          <a:ea typeface="+mn-ea"/>
          <a:cs typeface="+mn-cs"/>
        </a:defRPr>
      </a:lvl3pPr>
      <a:lvl4pPr marL="1362273" algn="l" defTabSz="454091" rtl="0" eaLnBrk="1" latinLnBrk="0" hangingPunct="1">
        <a:defRPr sz="1800" kern="1200">
          <a:solidFill>
            <a:schemeClr val="tx1"/>
          </a:solidFill>
          <a:latin typeface="+mn-lt"/>
          <a:ea typeface="+mn-ea"/>
          <a:cs typeface="+mn-cs"/>
        </a:defRPr>
      </a:lvl4pPr>
      <a:lvl5pPr marL="1816364" algn="l" defTabSz="454091" rtl="0" eaLnBrk="1" latinLnBrk="0" hangingPunct="1">
        <a:defRPr sz="1800" kern="1200">
          <a:solidFill>
            <a:schemeClr val="tx1"/>
          </a:solidFill>
          <a:latin typeface="+mn-lt"/>
          <a:ea typeface="+mn-ea"/>
          <a:cs typeface="+mn-cs"/>
        </a:defRPr>
      </a:lvl5pPr>
      <a:lvl6pPr marL="2270455" algn="l" defTabSz="454091" rtl="0" eaLnBrk="1" latinLnBrk="0" hangingPunct="1">
        <a:defRPr sz="1800" kern="1200">
          <a:solidFill>
            <a:schemeClr val="tx1"/>
          </a:solidFill>
          <a:latin typeface="+mn-lt"/>
          <a:ea typeface="+mn-ea"/>
          <a:cs typeface="+mn-cs"/>
        </a:defRPr>
      </a:lvl6pPr>
      <a:lvl7pPr marL="2724546" algn="l" defTabSz="454091" rtl="0" eaLnBrk="1" latinLnBrk="0" hangingPunct="1">
        <a:defRPr sz="1800" kern="1200">
          <a:solidFill>
            <a:schemeClr val="tx1"/>
          </a:solidFill>
          <a:latin typeface="+mn-lt"/>
          <a:ea typeface="+mn-ea"/>
          <a:cs typeface="+mn-cs"/>
        </a:defRPr>
      </a:lvl7pPr>
      <a:lvl8pPr marL="3178637" algn="l" defTabSz="454091" rtl="0" eaLnBrk="1" latinLnBrk="0" hangingPunct="1">
        <a:defRPr sz="1800" kern="1200">
          <a:solidFill>
            <a:schemeClr val="tx1"/>
          </a:solidFill>
          <a:latin typeface="+mn-lt"/>
          <a:ea typeface="+mn-ea"/>
          <a:cs typeface="+mn-cs"/>
        </a:defRPr>
      </a:lvl8pPr>
      <a:lvl9pPr marL="3632728" algn="l" defTabSz="4540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16A38-784A-B54B-AAAC-205371B33A5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BA81BE-FCA1-EB4F-8E02-76E2B6FBA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22527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000" kern="1200">
          <a:solidFill>
            <a:srgbClr val="777776"/>
          </a:solidFill>
          <a:latin typeface="Comforta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77776"/>
          </a:solidFill>
          <a:latin typeface="Comforta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77776"/>
          </a:solidFill>
          <a:latin typeface="Comforta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77776"/>
          </a:solidFill>
          <a:latin typeface="Comforta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77776"/>
          </a:solidFill>
          <a:latin typeface="Comforta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77776"/>
          </a:solidFill>
          <a:latin typeface="Comforta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024873-186E-1249-9A3F-0F81B3367DEB}"/>
              </a:ext>
            </a:extLst>
          </p:cNvPr>
          <p:cNvSpPr>
            <a:spLocks noGrp="1"/>
          </p:cNvSpPr>
          <p:nvPr>
            <p:ph type="sldNum" sz="quarter" idx="4294967295"/>
          </p:nvPr>
        </p:nvSpPr>
        <p:spPr>
          <a:xfrm>
            <a:off x="9364663" y="6488113"/>
            <a:ext cx="2827337" cy="219075"/>
          </a:xfrm>
          <a:prstGeom prst="rect">
            <a:avLst/>
          </a:prstGeom>
        </p:spPr>
        <p:txBody>
          <a:bodyPr/>
          <a:lstStyle/>
          <a:p>
            <a:pPr defTabSz="908182"/>
            <a:fld id="{87DADF28-5588-485E-81E7-6B9A2B6E3B3C}" type="slidenum">
              <a:rPr lang="en-GB" smtClean="0">
                <a:solidFill>
                  <a:prstClr val="black"/>
                </a:solidFill>
              </a:rPr>
              <a:pPr defTabSz="908182"/>
              <a:t>1</a:t>
            </a:fld>
            <a:endParaRPr lang="en-GB" dirty="0">
              <a:solidFill>
                <a:prstClr val="black"/>
              </a:solidFill>
            </a:endParaRPr>
          </a:p>
        </p:txBody>
      </p:sp>
      <p:sp>
        <p:nvSpPr>
          <p:cNvPr id="6" name="TextBox 5">
            <a:extLst>
              <a:ext uri="{FF2B5EF4-FFF2-40B4-BE49-F238E27FC236}">
                <a16:creationId xmlns:a16="http://schemas.microsoft.com/office/drawing/2014/main" id="{530F0A29-9276-4CCC-96A2-3A9C35F093C0}"/>
              </a:ext>
            </a:extLst>
          </p:cNvPr>
          <p:cNvSpPr txBox="1"/>
          <p:nvPr/>
        </p:nvSpPr>
        <p:spPr>
          <a:xfrm>
            <a:off x="2039815" y="1488831"/>
            <a:ext cx="8639908" cy="3323987"/>
          </a:xfrm>
          <a:prstGeom prst="rect">
            <a:avLst/>
          </a:prstGeom>
          <a:noFill/>
        </p:spPr>
        <p:txBody>
          <a:bodyPr wrap="square">
            <a:spAutoFit/>
          </a:bodyPr>
          <a:lstStyle/>
          <a:p>
            <a:pPr marL="0" indent="0" algn="ctr">
              <a:spcBef>
                <a:spcPts val="0"/>
              </a:spcBef>
              <a:buNone/>
              <a:tabLst>
                <a:tab pos="628650" algn="l"/>
              </a:tabLst>
              <a:defRPr/>
            </a:pPr>
            <a:r>
              <a:rPr lang="en-GB" sz="3000" b="1" dirty="0">
                <a:solidFill>
                  <a:schemeClr val="bg1"/>
                </a:solidFill>
                <a:latin typeface="Arial" panose="020B0604020202020204" pitchFamily="34" charset="0"/>
                <a:cs typeface="Arial" panose="020B0604020202020204" pitchFamily="34" charset="0"/>
              </a:rPr>
              <a:t>Cambridgeshire and Peterborough</a:t>
            </a:r>
          </a:p>
          <a:p>
            <a:pPr marL="0" indent="0" algn="ctr">
              <a:spcBef>
                <a:spcPts val="0"/>
              </a:spcBef>
              <a:buNone/>
              <a:tabLst>
                <a:tab pos="628650" algn="l"/>
              </a:tabLst>
              <a:defRPr/>
            </a:pPr>
            <a:r>
              <a:rPr lang="en-GB" sz="3000" b="1" dirty="0">
                <a:solidFill>
                  <a:schemeClr val="bg1"/>
                </a:solidFill>
                <a:latin typeface="Arial" panose="020B0604020202020204" pitchFamily="34" charset="0"/>
                <a:cs typeface="Arial" panose="020B0604020202020204" pitchFamily="34" charset="0"/>
              </a:rPr>
              <a:t>Integrated Care System</a:t>
            </a:r>
          </a:p>
          <a:p>
            <a:pPr marL="0" indent="0" algn="ctr">
              <a:spcBef>
                <a:spcPts val="0"/>
              </a:spcBef>
              <a:buNone/>
              <a:tabLst>
                <a:tab pos="628650" algn="l"/>
              </a:tabLst>
              <a:defRPr/>
            </a:pPr>
            <a:endParaRPr lang="en-GB" sz="3000" b="1" dirty="0">
              <a:solidFill>
                <a:schemeClr val="bg1"/>
              </a:solidFill>
              <a:latin typeface="Arial" panose="020B0604020202020204" pitchFamily="34" charset="0"/>
              <a:cs typeface="Arial" panose="020B0604020202020204" pitchFamily="34" charset="0"/>
            </a:endParaRPr>
          </a:p>
          <a:p>
            <a:pPr marL="0" indent="0" algn="ctr">
              <a:spcBef>
                <a:spcPts val="0"/>
              </a:spcBef>
              <a:buNone/>
              <a:tabLst>
                <a:tab pos="628650" algn="l"/>
              </a:tabLst>
              <a:defRPr/>
            </a:pPr>
            <a:endParaRPr lang="en-GB" sz="3000" b="1" dirty="0">
              <a:solidFill>
                <a:schemeClr val="bg1"/>
              </a:solidFill>
              <a:latin typeface="Arial" panose="020B0604020202020204" pitchFamily="34" charset="0"/>
              <a:cs typeface="Arial" panose="020B0604020202020204" pitchFamily="34" charset="0"/>
            </a:endParaRPr>
          </a:p>
          <a:p>
            <a:pPr marL="0" indent="0" algn="ctr">
              <a:spcBef>
                <a:spcPts val="0"/>
              </a:spcBef>
              <a:buNone/>
              <a:tabLst>
                <a:tab pos="628650" algn="l"/>
              </a:tabLst>
              <a:defRPr/>
            </a:pPr>
            <a:r>
              <a:rPr lang="en-GB" sz="3000" b="1" dirty="0">
                <a:solidFill>
                  <a:schemeClr val="bg1"/>
                </a:solidFill>
                <a:latin typeface="Arial" panose="020B0604020202020204" pitchFamily="34" charset="0"/>
                <a:cs typeface="Arial" panose="020B0604020202020204" pitchFamily="34" charset="0"/>
              </a:rPr>
              <a:t>LPC AGM </a:t>
            </a:r>
          </a:p>
          <a:p>
            <a:pPr marL="0" indent="0" algn="ctr">
              <a:spcBef>
                <a:spcPts val="0"/>
              </a:spcBef>
              <a:buNone/>
              <a:tabLst>
                <a:tab pos="628650" algn="l"/>
              </a:tabLst>
              <a:defRPr/>
            </a:pPr>
            <a:r>
              <a:rPr lang="en-GB" sz="3000" b="1" dirty="0">
                <a:solidFill>
                  <a:schemeClr val="bg1"/>
                </a:solidFill>
                <a:latin typeface="Arial" panose="020B0604020202020204" pitchFamily="34" charset="0"/>
                <a:cs typeface="Arial" panose="020B0604020202020204" pitchFamily="34" charset="0"/>
              </a:rPr>
              <a:t>21 September 2021</a:t>
            </a:r>
          </a:p>
          <a:p>
            <a:pPr marL="0" indent="0" algn="ctr">
              <a:spcBef>
                <a:spcPts val="0"/>
              </a:spcBef>
              <a:buNone/>
              <a:tabLst>
                <a:tab pos="628650" algn="l"/>
              </a:tabLst>
              <a:defRPr/>
            </a:pPr>
            <a:r>
              <a:rPr lang="en-GB" sz="3000" b="1" dirty="0">
                <a:solidFill>
                  <a:schemeClr val="bg1"/>
                </a:solidFill>
                <a:latin typeface="Arial" panose="020B0604020202020204" pitchFamily="34" charset="0"/>
                <a:cs typeface="Arial" panose="020B0604020202020204" pitchFamily="34" charset="0"/>
              </a:rPr>
              <a:t>Brampton Park Golf Club</a:t>
            </a:r>
          </a:p>
        </p:txBody>
      </p:sp>
      <p:sp>
        <p:nvSpPr>
          <p:cNvPr id="2" name="TextBox 1">
            <a:extLst>
              <a:ext uri="{FF2B5EF4-FFF2-40B4-BE49-F238E27FC236}">
                <a16:creationId xmlns:a16="http://schemas.microsoft.com/office/drawing/2014/main" id="{F0A49D19-8D84-4945-9AFC-F9302A1E8663}"/>
              </a:ext>
            </a:extLst>
          </p:cNvPr>
          <p:cNvSpPr txBox="1"/>
          <p:nvPr/>
        </p:nvSpPr>
        <p:spPr>
          <a:xfrm>
            <a:off x="10058400" y="203200"/>
            <a:ext cx="1968500" cy="1155700"/>
          </a:xfrm>
          <a:prstGeom prst="rect">
            <a:avLst/>
          </a:prstGeom>
          <a:solidFill>
            <a:srgbClr val="005EB8"/>
          </a:solidFill>
        </p:spPr>
        <p:txBody>
          <a:bodyPr wrap="square" rtlCol="0">
            <a:spAutoFit/>
          </a:bodyPr>
          <a:lstStyle/>
          <a:p>
            <a:endParaRPr lang="en-GB" dirty="0"/>
          </a:p>
        </p:txBody>
      </p:sp>
    </p:spTree>
    <p:extLst>
      <p:ext uri="{BB962C8B-B14F-4D97-AF65-F5344CB8AC3E}">
        <p14:creationId xmlns:p14="http://schemas.microsoft.com/office/powerpoint/2010/main" val="252806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04F45D-3B86-42D7-BC1D-00ED73DAFCC2}"/>
              </a:ext>
            </a:extLst>
          </p:cNvPr>
          <p:cNvSpPr>
            <a:spLocks noGrp="1"/>
          </p:cNvSpPr>
          <p:nvPr>
            <p:ph type="sldNum" sz="quarter" idx="4"/>
          </p:nvPr>
        </p:nvSpPr>
        <p:spPr/>
        <p:txBody>
          <a:bodyPr/>
          <a:lstStyle/>
          <a:p>
            <a:pPr defTabSz="908182"/>
            <a:fld id="{87DADF28-5588-485E-81E7-6B9A2B6E3B3C}" type="slidenum">
              <a:rPr lang="en-GB" smtClean="0">
                <a:solidFill>
                  <a:prstClr val="black"/>
                </a:solidFill>
              </a:rPr>
              <a:pPr defTabSz="908182"/>
              <a:t>10</a:t>
            </a:fld>
            <a:endParaRPr lang="en-GB" dirty="0">
              <a:solidFill>
                <a:prstClr val="black"/>
              </a:solidFill>
            </a:endParaRPr>
          </a:p>
        </p:txBody>
      </p:sp>
      <p:sp>
        <p:nvSpPr>
          <p:cNvPr id="11" name="Text Placeholder 3">
            <a:extLst>
              <a:ext uri="{FF2B5EF4-FFF2-40B4-BE49-F238E27FC236}">
                <a16:creationId xmlns:a16="http://schemas.microsoft.com/office/drawing/2014/main" id="{85106C41-316E-48E3-92EC-ECED809399E7}"/>
              </a:ext>
            </a:extLst>
          </p:cNvPr>
          <p:cNvSpPr txBox="1">
            <a:spLocks/>
          </p:cNvSpPr>
          <p:nvPr/>
        </p:nvSpPr>
        <p:spPr>
          <a:xfrm>
            <a:off x="381667" y="207750"/>
            <a:ext cx="6863195" cy="578079"/>
          </a:xfrm>
          <a:prstGeom prst="rect">
            <a:avLst/>
          </a:prstGeom>
          <a:solidFill>
            <a:schemeClr val="bg1"/>
          </a:solidFill>
        </p:spPr>
        <p:txBody>
          <a:bodyPr/>
          <a:lstStyle>
            <a:lvl1pPr marL="0" indent="0" algn="ctr" defTabSz="454091" rtl="0" eaLnBrk="1" latinLnBrk="0" hangingPunct="1">
              <a:spcBef>
                <a:spcPct val="20000"/>
              </a:spcBef>
              <a:buFont typeface="Arial"/>
              <a:buNone/>
              <a:defRPr sz="2000" b="1" kern="1200">
                <a:solidFill>
                  <a:schemeClr val="accent1"/>
                </a:solidFill>
                <a:latin typeface="Arial (Headings)"/>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b="1" dirty="0"/>
              <a:t>Integrated Care Partn</a:t>
            </a:r>
            <a:r>
              <a:rPr lang="en-GB" dirty="0"/>
              <a:t>ership</a:t>
            </a:r>
            <a:endParaRPr lang="en-GB" b="1" dirty="0"/>
          </a:p>
        </p:txBody>
      </p:sp>
      <p:pic>
        <p:nvPicPr>
          <p:cNvPr id="4" name="Picture 3">
            <a:extLst>
              <a:ext uri="{FF2B5EF4-FFF2-40B4-BE49-F238E27FC236}">
                <a16:creationId xmlns:a16="http://schemas.microsoft.com/office/drawing/2014/main" id="{C85E23DC-3E16-431C-BD41-CA55B0E13948}"/>
              </a:ext>
            </a:extLst>
          </p:cNvPr>
          <p:cNvPicPr>
            <a:picLocks noChangeAspect="1"/>
          </p:cNvPicPr>
          <p:nvPr/>
        </p:nvPicPr>
        <p:blipFill>
          <a:blip r:embed="rId2"/>
          <a:stretch>
            <a:fillRect/>
          </a:stretch>
        </p:blipFill>
        <p:spPr>
          <a:xfrm>
            <a:off x="533832" y="1779373"/>
            <a:ext cx="7120745" cy="2395936"/>
          </a:xfrm>
          <a:prstGeom prst="rect">
            <a:avLst/>
          </a:prstGeom>
        </p:spPr>
      </p:pic>
      <p:sp>
        <p:nvSpPr>
          <p:cNvPr id="8" name="TextBox 7">
            <a:extLst>
              <a:ext uri="{FF2B5EF4-FFF2-40B4-BE49-F238E27FC236}">
                <a16:creationId xmlns:a16="http://schemas.microsoft.com/office/drawing/2014/main" id="{0541BBF8-1A45-46F8-A32F-D32E3EEA0CA9}"/>
              </a:ext>
            </a:extLst>
          </p:cNvPr>
          <p:cNvSpPr txBox="1"/>
          <p:nvPr/>
        </p:nvSpPr>
        <p:spPr>
          <a:xfrm>
            <a:off x="533832" y="1105111"/>
            <a:ext cx="5301141" cy="369332"/>
          </a:xfrm>
          <a:prstGeom prst="rect">
            <a:avLst/>
          </a:prstGeom>
          <a:noFill/>
        </p:spPr>
        <p:txBody>
          <a:bodyPr wrap="square" rtlCol="0">
            <a:spAutoFit/>
          </a:bodyPr>
          <a:lstStyle/>
          <a:p>
            <a:r>
              <a:rPr lang="en-US" dirty="0"/>
              <a:t>Minimum membership requirements:</a:t>
            </a:r>
          </a:p>
        </p:txBody>
      </p:sp>
      <p:pic>
        <p:nvPicPr>
          <p:cNvPr id="5" name="Picture 4">
            <a:extLst>
              <a:ext uri="{FF2B5EF4-FFF2-40B4-BE49-F238E27FC236}">
                <a16:creationId xmlns:a16="http://schemas.microsoft.com/office/drawing/2014/main" id="{A8A5568F-E00A-443B-AED7-3BEA08F91B04}"/>
              </a:ext>
            </a:extLst>
          </p:cNvPr>
          <p:cNvPicPr>
            <a:picLocks noChangeAspect="1"/>
          </p:cNvPicPr>
          <p:nvPr/>
        </p:nvPicPr>
        <p:blipFill>
          <a:blip r:embed="rId3"/>
          <a:stretch>
            <a:fillRect/>
          </a:stretch>
        </p:blipFill>
        <p:spPr>
          <a:xfrm>
            <a:off x="7489457" y="2594957"/>
            <a:ext cx="4427236" cy="3770564"/>
          </a:xfrm>
          <a:prstGeom prst="rect">
            <a:avLst/>
          </a:prstGeom>
        </p:spPr>
      </p:pic>
      <p:sp>
        <p:nvSpPr>
          <p:cNvPr id="6" name="TextBox 5">
            <a:extLst>
              <a:ext uri="{FF2B5EF4-FFF2-40B4-BE49-F238E27FC236}">
                <a16:creationId xmlns:a16="http://schemas.microsoft.com/office/drawing/2014/main" id="{E95DC7EA-8E29-467A-B8FF-AB0DF1B27DD8}"/>
              </a:ext>
            </a:extLst>
          </p:cNvPr>
          <p:cNvSpPr txBox="1"/>
          <p:nvPr/>
        </p:nvSpPr>
        <p:spPr>
          <a:xfrm>
            <a:off x="508513" y="4849403"/>
            <a:ext cx="6673622" cy="1200329"/>
          </a:xfrm>
          <a:prstGeom prst="rect">
            <a:avLst/>
          </a:prstGeom>
          <a:noFill/>
        </p:spPr>
        <p:txBody>
          <a:bodyPr wrap="none" rtlCol="0">
            <a:spAutoFit/>
          </a:bodyPr>
          <a:lstStyle/>
          <a:p>
            <a:r>
              <a:rPr lang="en-GB" b="1" dirty="0"/>
              <a:t>Please note, </a:t>
            </a:r>
            <a:r>
              <a:rPr lang="en-GB" dirty="0"/>
              <a:t>additions to membership will proceed, once the </a:t>
            </a:r>
          </a:p>
          <a:p>
            <a:r>
              <a:rPr lang="en-GB" dirty="0"/>
              <a:t>Chair and CEO are appointed and Governance </a:t>
            </a:r>
          </a:p>
          <a:p>
            <a:r>
              <a:rPr lang="en-GB" dirty="0"/>
              <a:t>Representation will then reflect further devolved services to the</a:t>
            </a:r>
          </a:p>
          <a:p>
            <a:r>
              <a:rPr lang="en-GB" dirty="0"/>
              <a:t>ICS (including Chief Pharmacist and LPC, LDC, LOC).   </a:t>
            </a:r>
          </a:p>
        </p:txBody>
      </p:sp>
    </p:spTree>
    <p:extLst>
      <p:ext uri="{BB962C8B-B14F-4D97-AF65-F5344CB8AC3E}">
        <p14:creationId xmlns:p14="http://schemas.microsoft.com/office/powerpoint/2010/main" val="137370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6D4E3D-807A-42AC-B78B-82C621B1D663}"/>
              </a:ext>
            </a:extLst>
          </p:cNvPr>
          <p:cNvSpPr>
            <a:spLocks noGrp="1"/>
          </p:cNvSpPr>
          <p:nvPr>
            <p:ph type="sldNum" sz="quarter" idx="4"/>
          </p:nvPr>
        </p:nvSpPr>
        <p:spPr/>
        <p:txBody>
          <a:bodyPr/>
          <a:lstStyle/>
          <a:p>
            <a:pPr defTabSz="908182"/>
            <a:fld id="{87DADF28-5588-485E-81E7-6B9A2B6E3B3C}" type="slidenum">
              <a:rPr lang="en-GB" smtClean="0">
                <a:solidFill>
                  <a:prstClr val="black"/>
                </a:solidFill>
              </a:rPr>
              <a:pPr defTabSz="908182"/>
              <a:t>11</a:t>
            </a:fld>
            <a:endParaRPr lang="en-GB" dirty="0">
              <a:solidFill>
                <a:prstClr val="black"/>
              </a:solidFill>
            </a:endParaRPr>
          </a:p>
        </p:txBody>
      </p:sp>
      <p:sp>
        <p:nvSpPr>
          <p:cNvPr id="7" name="TextBox 6">
            <a:extLst>
              <a:ext uri="{FF2B5EF4-FFF2-40B4-BE49-F238E27FC236}">
                <a16:creationId xmlns:a16="http://schemas.microsoft.com/office/drawing/2014/main" id="{FF14C9E2-5D48-4C68-BB67-FFAA48F1573C}"/>
              </a:ext>
            </a:extLst>
          </p:cNvPr>
          <p:cNvSpPr txBox="1"/>
          <p:nvPr/>
        </p:nvSpPr>
        <p:spPr>
          <a:xfrm>
            <a:off x="894042" y="2556860"/>
            <a:ext cx="10403916" cy="461665"/>
          </a:xfrm>
          <a:prstGeom prst="rect">
            <a:avLst/>
          </a:prstGeom>
          <a:noFill/>
        </p:spPr>
        <p:txBody>
          <a:bodyPr wrap="square">
            <a:spAutoFit/>
          </a:bodyPr>
          <a:lstStyle/>
          <a:p>
            <a:pPr algn="ctr"/>
            <a:r>
              <a:rPr lang="en-GB" sz="2400" b="1" dirty="0">
                <a:effectLst/>
                <a:latin typeface="Arial" panose="020B0604020202020204" pitchFamily="34" charset="0"/>
                <a:ea typeface="Calibri" panose="020F0502020204030204" pitchFamily="34" charset="0"/>
              </a:rPr>
              <a:t>Questions?</a:t>
            </a:r>
            <a:endParaRPr lang="en-GB" sz="24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5AF6E449-A1DE-4C9C-9D31-D714BF5FC2DF}"/>
              </a:ext>
            </a:extLst>
          </p:cNvPr>
          <p:cNvSpPr txBox="1"/>
          <p:nvPr/>
        </p:nvSpPr>
        <p:spPr>
          <a:xfrm>
            <a:off x="210065" y="111211"/>
            <a:ext cx="2335427" cy="69197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6890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26D76-C99A-4461-8C37-E6C0F91F7E83}"/>
              </a:ext>
            </a:extLst>
          </p:cNvPr>
          <p:cNvSpPr/>
          <p:nvPr/>
        </p:nvSpPr>
        <p:spPr>
          <a:xfrm>
            <a:off x="304800" y="83127"/>
            <a:ext cx="1220359" cy="641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5A210F2C-8058-4A55-8B7D-831DB67CE929}"/>
              </a:ext>
            </a:extLst>
          </p:cNvPr>
          <p:cNvSpPr txBox="1">
            <a:spLocks/>
          </p:cNvSpPr>
          <p:nvPr/>
        </p:nvSpPr>
        <p:spPr>
          <a:xfrm>
            <a:off x="304800" y="261054"/>
            <a:ext cx="7034347" cy="675539"/>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solidFill>
                  <a:schemeClr val="accent1"/>
                </a:solidFill>
                <a:latin typeface="+mj-lt"/>
              </a:rPr>
              <a:t>What is an ICS?</a:t>
            </a:r>
          </a:p>
          <a:p>
            <a:pPr marL="0" indent="0">
              <a:buFont typeface="Arial"/>
              <a:buNone/>
            </a:pPr>
            <a:endParaRPr lang="en-GB" sz="2000" b="1" dirty="0">
              <a:solidFill>
                <a:schemeClr val="accent1"/>
              </a:solidFill>
              <a:latin typeface="+mj-lt"/>
            </a:endParaRPr>
          </a:p>
          <a:p>
            <a:pPr marL="0" indent="0">
              <a:buFont typeface="Arial"/>
              <a:buNone/>
            </a:pPr>
            <a:r>
              <a:rPr lang="en-GB" b="1" dirty="0">
                <a:latin typeface="+mj-lt"/>
              </a:rPr>
              <a:t>			</a:t>
            </a:r>
            <a:endParaRPr lang="en-GB" b="1" dirty="0">
              <a:solidFill>
                <a:srgbClr val="FF0000"/>
              </a:solidFill>
              <a:latin typeface="+mj-lt"/>
            </a:endParaRPr>
          </a:p>
        </p:txBody>
      </p:sp>
      <p:sp>
        <p:nvSpPr>
          <p:cNvPr id="7" name="TextBox 6">
            <a:extLst>
              <a:ext uri="{FF2B5EF4-FFF2-40B4-BE49-F238E27FC236}">
                <a16:creationId xmlns:a16="http://schemas.microsoft.com/office/drawing/2014/main" id="{94422E3D-CEBD-49B8-8503-7C7A14236ED7}"/>
              </a:ext>
            </a:extLst>
          </p:cNvPr>
          <p:cNvSpPr txBox="1"/>
          <p:nvPr/>
        </p:nvSpPr>
        <p:spPr>
          <a:xfrm>
            <a:off x="2078182" y="1206477"/>
            <a:ext cx="8035636" cy="954107"/>
          </a:xfrm>
          <a:prstGeom prst="rect">
            <a:avLst/>
          </a:prstGeom>
          <a:noFill/>
        </p:spPr>
        <p:txBody>
          <a:bodyPr wrap="square">
            <a:spAutoFit/>
          </a:bodyPr>
          <a:lstStyle/>
          <a:p>
            <a:pPr algn="ctr"/>
            <a:endParaRPr lang="en-GB" sz="3600" b="1" dirty="0">
              <a:solidFill>
                <a:srgbClr val="7030A0"/>
              </a:solidFill>
            </a:endParaRPr>
          </a:p>
          <a:p>
            <a:pPr algn="ctr"/>
            <a:endParaRPr lang="en-GB" sz="2000" b="1" dirty="0">
              <a:solidFill>
                <a:schemeClr val="accent1">
                  <a:lumMod val="75000"/>
                </a:schemeClr>
              </a:solidFill>
            </a:endParaRPr>
          </a:p>
        </p:txBody>
      </p:sp>
      <p:sp>
        <p:nvSpPr>
          <p:cNvPr id="12" name="TextBox 11">
            <a:extLst>
              <a:ext uri="{FF2B5EF4-FFF2-40B4-BE49-F238E27FC236}">
                <a16:creationId xmlns:a16="http://schemas.microsoft.com/office/drawing/2014/main" id="{E594E2EA-C4F7-4733-908D-BB7D147E72A6}"/>
              </a:ext>
            </a:extLst>
          </p:cNvPr>
          <p:cNvSpPr txBox="1"/>
          <p:nvPr/>
        </p:nvSpPr>
        <p:spPr>
          <a:xfrm>
            <a:off x="3047260" y="2138558"/>
            <a:ext cx="6094520" cy="2585323"/>
          </a:xfrm>
          <a:prstGeom prst="rect">
            <a:avLst/>
          </a:prstGeom>
          <a:noFill/>
        </p:spPr>
        <p:txBody>
          <a:bodyPr wrap="square">
            <a:spAutoFit/>
          </a:bodyPr>
          <a:lstStyle/>
          <a:p>
            <a:r>
              <a:rPr lang="en-GB" dirty="0"/>
              <a:t>Integrated care systems (ICSs) are </a:t>
            </a:r>
            <a:r>
              <a:rPr lang="en-GB" b="1" dirty="0"/>
              <a:t>partnerships</a:t>
            </a:r>
            <a:r>
              <a:rPr lang="en-GB" dirty="0"/>
              <a:t> that bring together </a:t>
            </a:r>
            <a:r>
              <a:rPr lang="en-GB" b="1" dirty="0"/>
              <a:t>providers and commissioners </a:t>
            </a:r>
            <a:r>
              <a:rPr lang="en-GB" dirty="0"/>
              <a:t>of NHS services across a </a:t>
            </a:r>
            <a:r>
              <a:rPr lang="en-GB" b="1" dirty="0"/>
              <a:t>geographical area </a:t>
            </a:r>
            <a:r>
              <a:rPr lang="en-GB" dirty="0"/>
              <a:t>with local authorities and other local partners to collectively plan </a:t>
            </a:r>
            <a:r>
              <a:rPr lang="en-GB" b="1" dirty="0"/>
              <a:t>health and care services</a:t>
            </a:r>
            <a:r>
              <a:rPr lang="en-GB" dirty="0"/>
              <a:t> to meet the </a:t>
            </a:r>
            <a:r>
              <a:rPr lang="en-GB" b="1" dirty="0"/>
              <a:t>needs of their population</a:t>
            </a:r>
            <a:r>
              <a:rPr lang="en-GB" dirty="0"/>
              <a:t>. The central aim of ICSs is to integrate care across different organisations and settings, </a:t>
            </a:r>
            <a:r>
              <a:rPr lang="en-GB" b="1" dirty="0"/>
              <a:t>joining up </a:t>
            </a:r>
            <a:r>
              <a:rPr lang="en-GB" dirty="0"/>
              <a:t>hospital and community-based services, physical and mental health, and health and social care.</a:t>
            </a:r>
          </a:p>
        </p:txBody>
      </p:sp>
      <p:sp>
        <p:nvSpPr>
          <p:cNvPr id="5" name="Oval 4">
            <a:extLst>
              <a:ext uri="{FF2B5EF4-FFF2-40B4-BE49-F238E27FC236}">
                <a16:creationId xmlns:a16="http://schemas.microsoft.com/office/drawing/2014/main" id="{ADB71E1A-41DF-4C83-B85B-7508CC1E3ABD}"/>
              </a:ext>
            </a:extLst>
          </p:cNvPr>
          <p:cNvSpPr/>
          <p:nvPr/>
        </p:nvSpPr>
        <p:spPr>
          <a:xfrm>
            <a:off x="616678" y="1349403"/>
            <a:ext cx="1976761"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42 ICS</a:t>
            </a:r>
          </a:p>
        </p:txBody>
      </p:sp>
      <p:sp>
        <p:nvSpPr>
          <p:cNvPr id="13" name="Oval 12">
            <a:extLst>
              <a:ext uri="{FF2B5EF4-FFF2-40B4-BE49-F238E27FC236}">
                <a16:creationId xmlns:a16="http://schemas.microsoft.com/office/drawing/2014/main" id="{B393B4FD-D4DF-49D2-BCC7-1CA0C00F4E1F}"/>
              </a:ext>
            </a:extLst>
          </p:cNvPr>
          <p:cNvSpPr/>
          <p:nvPr/>
        </p:nvSpPr>
        <p:spPr>
          <a:xfrm>
            <a:off x="3821973" y="686005"/>
            <a:ext cx="209513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500,000 to </a:t>
            </a:r>
          </a:p>
          <a:p>
            <a:pPr algn="ctr"/>
            <a:r>
              <a:rPr lang="en-GB" dirty="0"/>
              <a:t>3,000,000 residents</a:t>
            </a:r>
          </a:p>
        </p:txBody>
      </p:sp>
      <p:sp>
        <p:nvSpPr>
          <p:cNvPr id="14" name="Oval 13">
            <a:extLst>
              <a:ext uri="{FF2B5EF4-FFF2-40B4-BE49-F238E27FC236}">
                <a16:creationId xmlns:a16="http://schemas.microsoft.com/office/drawing/2014/main" id="{72AF4012-B0D6-4876-A045-644C5059E59B}"/>
              </a:ext>
            </a:extLst>
          </p:cNvPr>
          <p:cNvSpPr/>
          <p:nvPr/>
        </p:nvSpPr>
        <p:spPr>
          <a:xfrm>
            <a:off x="1358283" y="5420704"/>
            <a:ext cx="2157274"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1 April 2022</a:t>
            </a:r>
          </a:p>
        </p:txBody>
      </p:sp>
      <p:sp>
        <p:nvSpPr>
          <p:cNvPr id="15" name="Oval 14">
            <a:extLst>
              <a:ext uri="{FF2B5EF4-FFF2-40B4-BE49-F238E27FC236}">
                <a16:creationId xmlns:a16="http://schemas.microsoft.com/office/drawing/2014/main" id="{005285B5-9108-4460-8D61-174DC729977F}"/>
              </a:ext>
            </a:extLst>
          </p:cNvPr>
          <p:cNvSpPr/>
          <p:nvPr/>
        </p:nvSpPr>
        <p:spPr>
          <a:xfrm>
            <a:off x="4943519" y="4935984"/>
            <a:ext cx="3488924"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Commissioners &amp; Providers</a:t>
            </a:r>
          </a:p>
        </p:txBody>
      </p:sp>
      <p:sp>
        <p:nvSpPr>
          <p:cNvPr id="16" name="Oval 15">
            <a:extLst>
              <a:ext uri="{FF2B5EF4-FFF2-40B4-BE49-F238E27FC236}">
                <a16:creationId xmlns:a16="http://schemas.microsoft.com/office/drawing/2014/main" id="{81CAF6F6-4F66-41C4-B045-F2F039FBD665}"/>
              </a:ext>
            </a:extLst>
          </p:cNvPr>
          <p:cNvSpPr/>
          <p:nvPr/>
        </p:nvSpPr>
        <p:spPr>
          <a:xfrm>
            <a:off x="8996041" y="2423603"/>
            <a:ext cx="3130856" cy="34267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IN/PCNs </a:t>
            </a:r>
          </a:p>
          <a:p>
            <a:pPr algn="ctr"/>
            <a:r>
              <a:rPr lang="en-GB" sz="1200" i="1" dirty="0"/>
              <a:t>(30-50,000) </a:t>
            </a:r>
          </a:p>
          <a:p>
            <a:pPr algn="ctr"/>
            <a:endParaRPr lang="en-GB" sz="1200" i="1" dirty="0"/>
          </a:p>
          <a:p>
            <a:pPr algn="ctr"/>
            <a:r>
              <a:rPr lang="en-GB" dirty="0"/>
              <a:t>Places </a:t>
            </a:r>
          </a:p>
          <a:p>
            <a:pPr algn="ctr"/>
            <a:r>
              <a:rPr lang="en-GB" sz="1200" dirty="0"/>
              <a:t>(250,000 -  500,000)</a:t>
            </a:r>
          </a:p>
          <a:p>
            <a:pPr algn="ctr"/>
            <a:endParaRPr lang="en-GB" sz="1200" dirty="0"/>
          </a:p>
          <a:p>
            <a:pPr algn="ctr"/>
            <a:r>
              <a:rPr lang="en-GB" sz="1200" dirty="0"/>
              <a:t> </a:t>
            </a:r>
            <a:r>
              <a:rPr lang="en-GB" dirty="0"/>
              <a:t> Systems </a:t>
            </a:r>
          </a:p>
          <a:p>
            <a:pPr algn="ctr"/>
            <a:r>
              <a:rPr lang="en-GB" sz="1200" dirty="0"/>
              <a:t>(1 – 3m)</a:t>
            </a:r>
          </a:p>
        </p:txBody>
      </p:sp>
      <p:sp>
        <p:nvSpPr>
          <p:cNvPr id="17" name="Oval 16">
            <a:extLst>
              <a:ext uri="{FF2B5EF4-FFF2-40B4-BE49-F238E27FC236}">
                <a16:creationId xmlns:a16="http://schemas.microsoft.com/office/drawing/2014/main" id="{73A57842-15A4-408A-BB3C-3B5AE362D524}"/>
              </a:ext>
            </a:extLst>
          </p:cNvPr>
          <p:cNvSpPr/>
          <p:nvPr/>
        </p:nvSpPr>
        <p:spPr>
          <a:xfrm>
            <a:off x="7339147" y="1127464"/>
            <a:ext cx="2186593"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CCG to ICS</a:t>
            </a:r>
          </a:p>
        </p:txBody>
      </p:sp>
      <p:sp>
        <p:nvSpPr>
          <p:cNvPr id="18" name="Oval 17">
            <a:extLst>
              <a:ext uri="{FF2B5EF4-FFF2-40B4-BE49-F238E27FC236}">
                <a16:creationId xmlns:a16="http://schemas.microsoft.com/office/drawing/2014/main" id="{47FBD00C-0F7C-46A0-B120-97C280E3B725}"/>
              </a:ext>
            </a:extLst>
          </p:cNvPr>
          <p:cNvSpPr/>
          <p:nvPr/>
        </p:nvSpPr>
        <p:spPr>
          <a:xfrm>
            <a:off x="177553" y="3191521"/>
            <a:ext cx="2805344" cy="12239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Cradle to grave</a:t>
            </a:r>
          </a:p>
          <a:p>
            <a:pPr algn="ctr"/>
            <a:r>
              <a:rPr lang="en-GB" dirty="0"/>
              <a:t>Toe to head</a:t>
            </a:r>
          </a:p>
        </p:txBody>
      </p:sp>
    </p:spTree>
    <p:extLst>
      <p:ext uri="{BB962C8B-B14F-4D97-AF65-F5344CB8AC3E}">
        <p14:creationId xmlns:p14="http://schemas.microsoft.com/office/powerpoint/2010/main" val="408203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1E34B3-42E3-409D-B779-16C277C6BFCC}"/>
              </a:ext>
            </a:extLst>
          </p:cNvPr>
          <p:cNvSpPr>
            <a:spLocks noGrp="1"/>
          </p:cNvSpPr>
          <p:nvPr>
            <p:ph type="sldNum" sz="quarter" idx="4"/>
          </p:nvPr>
        </p:nvSpPr>
        <p:spPr/>
        <p:txBody>
          <a:bodyPr/>
          <a:lstStyle/>
          <a:p>
            <a:pPr defTabSz="908182"/>
            <a:fld id="{87DADF28-5588-485E-81E7-6B9A2B6E3B3C}" type="slidenum">
              <a:rPr lang="en-GB" smtClean="0">
                <a:solidFill>
                  <a:prstClr val="black"/>
                </a:solidFill>
              </a:rPr>
              <a:pPr defTabSz="908182"/>
              <a:t>3</a:t>
            </a:fld>
            <a:endParaRPr lang="en-GB" dirty="0">
              <a:solidFill>
                <a:prstClr val="black"/>
              </a:solidFill>
            </a:endParaRPr>
          </a:p>
        </p:txBody>
      </p:sp>
      <p:sp>
        <p:nvSpPr>
          <p:cNvPr id="5" name="Text Placeholder 4">
            <a:extLst>
              <a:ext uri="{FF2B5EF4-FFF2-40B4-BE49-F238E27FC236}">
                <a16:creationId xmlns:a16="http://schemas.microsoft.com/office/drawing/2014/main" id="{BD627B90-D193-485C-83AD-1F6F3D6B797F}"/>
              </a:ext>
            </a:extLst>
          </p:cNvPr>
          <p:cNvSpPr txBox="1">
            <a:spLocks noGrp="1"/>
          </p:cNvSpPr>
          <p:nvPr>
            <p:ph type="body" sz="quarter" idx="14"/>
          </p:nvPr>
        </p:nvSpPr>
        <p:spPr>
          <a:xfrm>
            <a:off x="399779" y="166281"/>
            <a:ext cx="6227233" cy="769441"/>
          </a:xfrm>
          <a:prstGeom prst="rect">
            <a:avLst/>
          </a:prstGeom>
          <a:solidFill>
            <a:schemeClr val="bg1"/>
          </a:solidFill>
        </p:spPr>
        <p:txBody>
          <a:bodyPr wrap="square">
            <a:spAutoFit/>
          </a:bodyPr>
          <a:lstStyle/>
          <a:p>
            <a:pPr algn="l"/>
            <a:r>
              <a:rPr lang="en-US" b="1" dirty="0"/>
              <a:t>What makes up Cambridgeshire and </a:t>
            </a:r>
          </a:p>
          <a:p>
            <a:pPr algn="l"/>
            <a:r>
              <a:rPr lang="en-US" b="1" dirty="0"/>
              <a:t>Peterborough Integrated Care System?</a:t>
            </a:r>
            <a:endParaRPr lang="en-GB" b="1" dirty="0"/>
          </a:p>
        </p:txBody>
      </p:sp>
      <p:sp>
        <p:nvSpPr>
          <p:cNvPr id="6" name="Text Placeholder 3">
            <a:extLst>
              <a:ext uri="{FF2B5EF4-FFF2-40B4-BE49-F238E27FC236}">
                <a16:creationId xmlns:a16="http://schemas.microsoft.com/office/drawing/2014/main" id="{D235E3B2-277C-48FB-843B-9F83B0A29C35}"/>
              </a:ext>
            </a:extLst>
          </p:cNvPr>
          <p:cNvSpPr txBox="1">
            <a:spLocks/>
          </p:cNvSpPr>
          <p:nvPr/>
        </p:nvSpPr>
        <p:spPr>
          <a:xfrm>
            <a:off x="233675" y="1183472"/>
            <a:ext cx="6123274" cy="3476761"/>
          </a:xfrm>
          <a:prstGeom prst="rect">
            <a:avLst/>
          </a:prstGeom>
        </p:spPr>
        <p:txBody>
          <a:bodyPr/>
          <a:lstStyle>
            <a:lvl1pPr marL="0" indent="0" algn="ctr" defTabSz="454091" rtl="0" eaLnBrk="1" latinLnBrk="0" hangingPunct="1">
              <a:spcBef>
                <a:spcPct val="20000"/>
              </a:spcBef>
              <a:buFont typeface="Arial"/>
              <a:buNone/>
              <a:defRPr sz="2000" b="1" kern="1200">
                <a:solidFill>
                  <a:schemeClr val="accent1"/>
                </a:solidFill>
                <a:latin typeface="Arial (Headings)"/>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600"/>
              </a:spcAft>
            </a:pPr>
            <a:r>
              <a:rPr lang="en-US" sz="1600" b="0" dirty="0">
                <a:latin typeface="+mn-lt"/>
              </a:rPr>
              <a:t>Our partnership is composed of NHS providers (acute, community (including pharmacy, dentistry and optometry, mental health, ambulance), our CCG and GP practices, County and District Councils, our Health and Wellbeing Board, Healthwatch, LMC, LPC, LDC, LOC, voluntary care, and other partners.</a:t>
            </a:r>
          </a:p>
          <a:p>
            <a:pPr algn="l">
              <a:spcBef>
                <a:spcPts val="0"/>
              </a:spcBef>
              <a:spcAft>
                <a:spcPts val="600"/>
              </a:spcAft>
            </a:pPr>
            <a:endParaRPr lang="en-US" sz="1600" b="0" dirty="0">
              <a:latin typeface="+mn-lt"/>
            </a:endParaRPr>
          </a:p>
          <a:p>
            <a:pPr algn="l">
              <a:spcBef>
                <a:spcPts val="0"/>
              </a:spcBef>
              <a:spcAft>
                <a:spcPts val="600"/>
              </a:spcAft>
            </a:pPr>
            <a:endParaRPr lang="en-US" sz="1600" b="0" dirty="0">
              <a:latin typeface="+mn-lt"/>
            </a:endParaRPr>
          </a:p>
          <a:p>
            <a:pPr algn="l">
              <a:spcBef>
                <a:spcPts val="0"/>
              </a:spcBef>
              <a:spcAft>
                <a:spcPts val="600"/>
              </a:spcAft>
            </a:pPr>
            <a:endParaRPr lang="en-US" sz="1600" b="0" dirty="0">
              <a:latin typeface="+mn-lt"/>
            </a:endParaRPr>
          </a:p>
          <a:p>
            <a:pPr algn="l">
              <a:spcBef>
                <a:spcPts val="0"/>
              </a:spcBef>
              <a:spcAft>
                <a:spcPts val="600"/>
              </a:spcAft>
            </a:pPr>
            <a:endParaRPr lang="en-US" sz="1600" b="0" dirty="0">
              <a:latin typeface="+mn-lt"/>
            </a:endParaRPr>
          </a:p>
          <a:p>
            <a:pPr algn="l">
              <a:spcBef>
                <a:spcPts val="0"/>
              </a:spcBef>
              <a:spcAft>
                <a:spcPts val="600"/>
              </a:spcAft>
            </a:pPr>
            <a:endParaRPr lang="en-US" sz="1600" b="0" dirty="0">
              <a:latin typeface="+mn-lt"/>
            </a:endParaRPr>
          </a:p>
        </p:txBody>
      </p:sp>
      <p:pic>
        <p:nvPicPr>
          <p:cNvPr id="41" name="Picture 40">
            <a:extLst>
              <a:ext uri="{FF2B5EF4-FFF2-40B4-BE49-F238E27FC236}">
                <a16:creationId xmlns:a16="http://schemas.microsoft.com/office/drawing/2014/main" id="{181D20BC-0F2A-4AA1-A17D-EEFDE6524D0D}"/>
              </a:ext>
            </a:extLst>
          </p:cNvPr>
          <p:cNvPicPr>
            <a:picLocks noChangeAspect="1"/>
          </p:cNvPicPr>
          <p:nvPr/>
        </p:nvPicPr>
        <p:blipFill>
          <a:blip r:embed="rId2"/>
          <a:stretch>
            <a:fillRect/>
          </a:stretch>
        </p:blipFill>
        <p:spPr>
          <a:xfrm>
            <a:off x="6773332" y="815502"/>
            <a:ext cx="4493381" cy="5760968"/>
          </a:xfrm>
          <a:prstGeom prst="rect">
            <a:avLst/>
          </a:prstGeom>
        </p:spPr>
      </p:pic>
      <p:sp>
        <p:nvSpPr>
          <p:cNvPr id="7" name="TextBox 6">
            <a:extLst>
              <a:ext uri="{FF2B5EF4-FFF2-40B4-BE49-F238E27FC236}">
                <a16:creationId xmlns:a16="http://schemas.microsoft.com/office/drawing/2014/main" id="{D680D44F-ACC4-4C8D-81AF-B9BEAFCD009E}"/>
              </a:ext>
            </a:extLst>
          </p:cNvPr>
          <p:cNvSpPr txBox="1"/>
          <p:nvPr/>
        </p:nvSpPr>
        <p:spPr>
          <a:xfrm>
            <a:off x="233675" y="2644170"/>
            <a:ext cx="5668156" cy="1323439"/>
          </a:xfrm>
          <a:prstGeom prst="rect">
            <a:avLst/>
          </a:prstGeom>
          <a:noFill/>
        </p:spPr>
        <p:txBody>
          <a:bodyPr wrap="square">
            <a:spAutoFit/>
          </a:bodyPr>
          <a:lstStyle/>
          <a:p>
            <a:r>
              <a:rPr lang="en-GB" sz="1600" dirty="0">
                <a:solidFill>
                  <a:srgbClr val="0072C6"/>
                </a:solidFill>
              </a:rPr>
              <a:t>By working in true partnership, health and care organisations are better able to improve the health and wellbeing in our area. </a:t>
            </a:r>
          </a:p>
          <a:p>
            <a:pPr algn="ctr"/>
            <a:endParaRPr lang="en-GB" sz="1600" dirty="0">
              <a:solidFill>
                <a:srgbClr val="0072C6"/>
              </a:solidFill>
            </a:endParaRPr>
          </a:p>
          <a:p>
            <a:r>
              <a:rPr lang="en-GB" sz="1600" dirty="0">
                <a:solidFill>
                  <a:srgbClr val="0072C6"/>
                </a:solidFill>
              </a:rPr>
              <a:t>Putting the local people at the heart of everything we do.</a:t>
            </a:r>
          </a:p>
        </p:txBody>
      </p:sp>
      <p:grpSp>
        <p:nvGrpSpPr>
          <p:cNvPr id="8" name="Group 7">
            <a:extLst>
              <a:ext uri="{FF2B5EF4-FFF2-40B4-BE49-F238E27FC236}">
                <a16:creationId xmlns:a16="http://schemas.microsoft.com/office/drawing/2014/main" id="{4E0B94D1-FB46-484D-BCB0-FD82A3748DDD}"/>
              </a:ext>
            </a:extLst>
          </p:cNvPr>
          <p:cNvGrpSpPr/>
          <p:nvPr/>
        </p:nvGrpSpPr>
        <p:grpSpPr>
          <a:xfrm>
            <a:off x="233674" y="4844106"/>
            <a:ext cx="6123274" cy="1255561"/>
            <a:chOff x="2587845" y="2659045"/>
            <a:chExt cx="6836185" cy="1539910"/>
          </a:xfrm>
        </p:grpSpPr>
        <p:grpSp>
          <p:nvGrpSpPr>
            <p:cNvPr id="9" name="Group 8">
              <a:extLst>
                <a:ext uri="{FF2B5EF4-FFF2-40B4-BE49-F238E27FC236}">
                  <a16:creationId xmlns:a16="http://schemas.microsoft.com/office/drawing/2014/main" id="{8A6C11D2-F050-4395-BECC-71D1A7050EA5}"/>
                </a:ext>
              </a:extLst>
            </p:cNvPr>
            <p:cNvGrpSpPr/>
            <p:nvPr/>
          </p:nvGrpSpPr>
          <p:grpSpPr>
            <a:xfrm>
              <a:off x="4353270" y="2659045"/>
              <a:ext cx="1539910" cy="1539910"/>
              <a:chOff x="5142301" y="1602966"/>
              <a:chExt cx="1539910" cy="1539910"/>
            </a:xfrm>
            <a:solidFill>
              <a:srgbClr val="002060"/>
            </a:solidFill>
            <a:scene3d>
              <a:camera prst="orthographicFront"/>
              <a:lightRig rig="threePt" dir="t">
                <a:rot lat="0" lon="0" rev="7500000"/>
              </a:lightRig>
            </a:scene3d>
          </p:grpSpPr>
          <p:sp>
            <p:nvSpPr>
              <p:cNvPr id="19" name="Oval 18">
                <a:extLst>
                  <a:ext uri="{FF2B5EF4-FFF2-40B4-BE49-F238E27FC236}">
                    <a16:creationId xmlns:a16="http://schemas.microsoft.com/office/drawing/2014/main" id="{55EDE262-1707-4142-8D80-7572A56F62AF}"/>
                  </a:ext>
                </a:extLst>
              </p:cNvPr>
              <p:cNvSpPr/>
              <p:nvPr/>
            </p:nvSpPr>
            <p:spPr>
              <a:xfrm>
                <a:off x="5142301" y="1602966"/>
                <a:ext cx="1539910" cy="1539910"/>
              </a:xfrm>
              <a:prstGeom prst="ellipse">
                <a:avLst/>
              </a:prstGeom>
              <a:solidFill>
                <a:srgbClr val="0072C6"/>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1B62FBA5-14D6-4782-94AD-EDE0F73E5BA6}"/>
                  </a:ext>
                </a:extLst>
              </p:cNvPr>
              <p:cNvSpPr txBox="1"/>
              <p:nvPr/>
            </p:nvSpPr>
            <p:spPr>
              <a:xfrm>
                <a:off x="5367816" y="1828481"/>
                <a:ext cx="1088880" cy="10888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100" b="1" kern="1200" dirty="0"/>
                  <a:t>Tackle inequalities </a:t>
                </a:r>
                <a:r>
                  <a:rPr lang="en-GB" sz="1100" kern="1200" dirty="0"/>
                  <a:t>in outcomes, experience and access</a:t>
                </a:r>
              </a:p>
            </p:txBody>
          </p:sp>
        </p:grpSp>
        <p:grpSp>
          <p:nvGrpSpPr>
            <p:cNvPr id="10" name="Group 9">
              <a:extLst>
                <a:ext uri="{FF2B5EF4-FFF2-40B4-BE49-F238E27FC236}">
                  <a16:creationId xmlns:a16="http://schemas.microsoft.com/office/drawing/2014/main" id="{D4A71C4E-02FA-4919-A431-A31B2E70DB7D}"/>
                </a:ext>
              </a:extLst>
            </p:cNvPr>
            <p:cNvGrpSpPr/>
            <p:nvPr/>
          </p:nvGrpSpPr>
          <p:grpSpPr>
            <a:xfrm>
              <a:off x="2587845" y="2659045"/>
              <a:ext cx="1539910" cy="1539910"/>
              <a:chOff x="5142301" y="1602966"/>
              <a:chExt cx="1539910" cy="1539910"/>
            </a:xfrm>
            <a:solidFill>
              <a:srgbClr val="002060"/>
            </a:solidFill>
            <a:scene3d>
              <a:camera prst="orthographicFront"/>
              <a:lightRig rig="threePt" dir="t">
                <a:rot lat="0" lon="0" rev="7500000"/>
              </a:lightRig>
            </a:scene3d>
          </p:grpSpPr>
          <p:sp>
            <p:nvSpPr>
              <p:cNvPr id="17" name="Oval 16">
                <a:extLst>
                  <a:ext uri="{FF2B5EF4-FFF2-40B4-BE49-F238E27FC236}">
                    <a16:creationId xmlns:a16="http://schemas.microsoft.com/office/drawing/2014/main" id="{FE272AAC-0845-404D-90BB-CF7C70CCD1BE}"/>
                  </a:ext>
                </a:extLst>
              </p:cNvPr>
              <p:cNvSpPr/>
              <p:nvPr/>
            </p:nvSpPr>
            <p:spPr>
              <a:xfrm>
                <a:off x="5142301" y="1602966"/>
                <a:ext cx="1539910" cy="1539910"/>
              </a:xfrm>
              <a:prstGeom prst="ellipse">
                <a:avLst/>
              </a:prstGeom>
              <a:solidFill>
                <a:srgbClr val="0072C6"/>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442BE7BE-84FF-404A-89D0-0755A4370525}"/>
                  </a:ext>
                </a:extLst>
              </p:cNvPr>
              <p:cNvSpPr txBox="1"/>
              <p:nvPr/>
            </p:nvSpPr>
            <p:spPr>
              <a:xfrm>
                <a:off x="5367816" y="1828481"/>
                <a:ext cx="1088880" cy="10888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100" b="1" dirty="0"/>
                  <a:t>Improve outcomes </a:t>
                </a:r>
                <a:r>
                  <a:rPr lang="en-GB" sz="1100" dirty="0"/>
                  <a:t>in population health and healthcare</a:t>
                </a:r>
                <a:endParaRPr lang="en-GB" sz="1100" kern="1200" dirty="0"/>
              </a:p>
            </p:txBody>
          </p:sp>
        </p:grpSp>
        <p:grpSp>
          <p:nvGrpSpPr>
            <p:cNvPr id="11" name="Group 10">
              <a:extLst>
                <a:ext uri="{FF2B5EF4-FFF2-40B4-BE49-F238E27FC236}">
                  <a16:creationId xmlns:a16="http://schemas.microsoft.com/office/drawing/2014/main" id="{ED25D908-6131-46AD-B4E9-544FFF57D2DF}"/>
                </a:ext>
              </a:extLst>
            </p:cNvPr>
            <p:cNvGrpSpPr/>
            <p:nvPr/>
          </p:nvGrpSpPr>
          <p:grpSpPr>
            <a:xfrm>
              <a:off x="6118695" y="2659045"/>
              <a:ext cx="1539910" cy="1539910"/>
              <a:chOff x="5142301" y="1602966"/>
              <a:chExt cx="1539910" cy="1539910"/>
            </a:xfrm>
            <a:solidFill>
              <a:srgbClr val="002060"/>
            </a:solidFill>
            <a:scene3d>
              <a:camera prst="orthographicFront"/>
              <a:lightRig rig="threePt" dir="t">
                <a:rot lat="0" lon="0" rev="7500000"/>
              </a:lightRig>
            </a:scene3d>
          </p:grpSpPr>
          <p:sp>
            <p:nvSpPr>
              <p:cNvPr id="15" name="Oval 4">
                <a:extLst>
                  <a:ext uri="{FF2B5EF4-FFF2-40B4-BE49-F238E27FC236}">
                    <a16:creationId xmlns:a16="http://schemas.microsoft.com/office/drawing/2014/main" id="{A8BF8B96-9517-42CA-85E9-209EDDDBC747}"/>
                  </a:ext>
                </a:extLst>
              </p:cNvPr>
              <p:cNvSpPr txBox="1"/>
              <p:nvPr/>
            </p:nvSpPr>
            <p:spPr>
              <a:xfrm>
                <a:off x="5392865" y="1855351"/>
                <a:ext cx="1073824" cy="948236"/>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100" b="1" dirty="0"/>
                  <a:t>Enhance productivity </a:t>
                </a:r>
                <a:r>
                  <a:rPr lang="en-GB" sz="1100" dirty="0"/>
                  <a:t>and value for money</a:t>
                </a:r>
                <a:endParaRPr lang="en-GB" sz="1100" kern="1200" dirty="0"/>
              </a:p>
            </p:txBody>
          </p:sp>
          <p:sp>
            <p:nvSpPr>
              <p:cNvPr id="16" name="Oval 15">
                <a:extLst>
                  <a:ext uri="{FF2B5EF4-FFF2-40B4-BE49-F238E27FC236}">
                    <a16:creationId xmlns:a16="http://schemas.microsoft.com/office/drawing/2014/main" id="{AA68E33B-981D-4B2E-9E76-985A07C307D4}"/>
                  </a:ext>
                </a:extLst>
              </p:cNvPr>
              <p:cNvSpPr/>
              <p:nvPr/>
            </p:nvSpPr>
            <p:spPr>
              <a:xfrm>
                <a:off x="5142301" y="1602966"/>
                <a:ext cx="1539910" cy="1539910"/>
              </a:xfrm>
              <a:prstGeom prst="ellipse">
                <a:avLst/>
              </a:prstGeom>
              <a:solidFill>
                <a:srgbClr val="0072C6"/>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2" name="Group 11">
              <a:extLst>
                <a:ext uri="{FF2B5EF4-FFF2-40B4-BE49-F238E27FC236}">
                  <a16:creationId xmlns:a16="http://schemas.microsoft.com/office/drawing/2014/main" id="{0C6724F5-C22B-4C41-823C-BE798C412997}"/>
                </a:ext>
              </a:extLst>
            </p:cNvPr>
            <p:cNvGrpSpPr/>
            <p:nvPr/>
          </p:nvGrpSpPr>
          <p:grpSpPr>
            <a:xfrm>
              <a:off x="7884120" y="2659045"/>
              <a:ext cx="1539910" cy="1539910"/>
              <a:chOff x="5142301" y="1602966"/>
              <a:chExt cx="1539910" cy="1539910"/>
            </a:xfrm>
            <a:solidFill>
              <a:srgbClr val="002060"/>
            </a:solidFill>
            <a:scene3d>
              <a:camera prst="orthographicFront"/>
              <a:lightRig rig="threePt" dir="t">
                <a:rot lat="0" lon="0" rev="7500000"/>
              </a:lightRig>
            </a:scene3d>
          </p:grpSpPr>
          <p:sp>
            <p:nvSpPr>
              <p:cNvPr id="13" name="Oval 12">
                <a:extLst>
                  <a:ext uri="{FF2B5EF4-FFF2-40B4-BE49-F238E27FC236}">
                    <a16:creationId xmlns:a16="http://schemas.microsoft.com/office/drawing/2014/main" id="{92053605-8FF7-4CDE-A886-258C1A9F9CCD}"/>
                  </a:ext>
                </a:extLst>
              </p:cNvPr>
              <p:cNvSpPr/>
              <p:nvPr/>
            </p:nvSpPr>
            <p:spPr>
              <a:xfrm>
                <a:off x="5142301" y="1602966"/>
                <a:ext cx="1539910" cy="1539910"/>
              </a:xfrm>
              <a:prstGeom prst="ellipse">
                <a:avLst/>
              </a:prstGeom>
              <a:solidFill>
                <a:srgbClr val="0072C6"/>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FE121C6A-3214-4023-99E3-EB63B25CD09D}"/>
                  </a:ext>
                </a:extLst>
              </p:cNvPr>
              <p:cNvSpPr txBox="1"/>
              <p:nvPr/>
            </p:nvSpPr>
            <p:spPr>
              <a:xfrm>
                <a:off x="5367816" y="1828481"/>
                <a:ext cx="1088880" cy="1088880"/>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100" dirty="0"/>
                  <a:t>Help the NHS support </a:t>
                </a:r>
                <a:r>
                  <a:rPr lang="en-GB" sz="1100" b="1" dirty="0"/>
                  <a:t>social &amp; economic development </a:t>
                </a:r>
                <a:endParaRPr lang="en-GB" sz="1100" kern="1200" dirty="0"/>
              </a:p>
            </p:txBody>
          </p:sp>
        </p:grpSp>
      </p:grpSp>
    </p:spTree>
    <p:extLst>
      <p:ext uri="{BB962C8B-B14F-4D97-AF65-F5344CB8AC3E}">
        <p14:creationId xmlns:p14="http://schemas.microsoft.com/office/powerpoint/2010/main" val="296281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26D76-C99A-4461-8C37-E6C0F91F7E83}"/>
              </a:ext>
            </a:extLst>
          </p:cNvPr>
          <p:cNvSpPr/>
          <p:nvPr/>
        </p:nvSpPr>
        <p:spPr>
          <a:xfrm>
            <a:off x="304800" y="83127"/>
            <a:ext cx="1220359" cy="641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5A210F2C-8058-4A55-8B7D-831DB67CE929}"/>
              </a:ext>
            </a:extLst>
          </p:cNvPr>
          <p:cNvSpPr txBox="1">
            <a:spLocks/>
          </p:cNvSpPr>
          <p:nvPr/>
        </p:nvSpPr>
        <p:spPr>
          <a:xfrm>
            <a:off x="304800" y="66077"/>
            <a:ext cx="7034347" cy="675539"/>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solidFill>
                  <a:schemeClr val="accent1"/>
                </a:solidFill>
                <a:latin typeface="+mj-lt"/>
              </a:rPr>
              <a:t>What will this mean for our population?</a:t>
            </a:r>
            <a:r>
              <a:rPr lang="en-GB" b="1" dirty="0">
                <a:latin typeface="+mj-lt"/>
              </a:rPr>
              <a:t>			</a:t>
            </a:r>
            <a:endParaRPr lang="en-GB" b="1" dirty="0">
              <a:solidFill>
                <a:srgbClr val="FF0000"/>
              </a:solidFill>
              <a:latin typeface="+mj-lt"/>
            </a:endParaRPr>
          </a:p>
        </p:txBody>
      </p:sp>
      <p:graphicFrame>
        <p:nvGraphicFramePr>
          <p:cNvPr id="2" name="Diagram 1">
            <a:extLst>
              <a:ext uri="{FF2B5EF4-FFF2-40B4-BE49-F238E27FC236}">
                <a16:creationId xmlns:a16="http://schemas.microsoft.com/office/drawing/2014/main" id="{06965695-25E4-4110-AABE-A4100B747C6B}"/>
              </a:ext>
            </a:extLst>
          </p:cNvPr>
          <p:cNvGraphicFramePr/>
          <p:nvPr>
            <p:extLst>
              <p:ext uri="{D42A27DB-BD31-4B8C-83A1-F6EECF244321}">
                <p14:modId xmlns:p14="http://schemas.microsoft.com/office/powerpoint/2010/main" val="1209539114"/>
              </p:ext>
            </p:extLst>
          </p:nvPr>
        </p:nvGraphicFramePr>
        <p:xfrm>
          <a:off x="1836692" y="10656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D7D153F-BAF4-47FF-B327-335204806DC8}"/>
              </a:ext>
            </a:extLst>
          </p:cNvPr>
          <p:cNvSpPr txBox="1"/>
          <p:nvPr/>
        </p:nvSpPr>
        <p:spPr>
          <a:xfrm rot="534123">
            <a:off x="4431658" y="5434899"/>
            <a:ext cx="3159839" cy="369332"/>
          </a:xfrm>
          <a:prstGeom prst="rect">
            <a:avLst/>
          </a:prstGeom>
          <a:noFill/>
        </p:spPr>
        <p:txBody>
          <a:bodyPr wrap="none" rtlCol="0">
            <a:spAutoFit/>
          </a:bodyPr>
          <a:lstStyle/>
          <a:p>
            <a:r>
              <a:rPr lang="en-GB" dirty="0"/>
              <a:t>Improved patient experience </a:t>
            </a:r>
          </a:p>
        </p:txBody>
      </p:sp>
    </p:spTree>
    <p:extLst>
      <p:ext uri="{BB962C8B-B14F-4D97-AF65-F5344CB8AC3E}">
        <p14:creationId xmlns:p14="http://schemas.microsoft.com/office/powerpoint/2010/main" val="196502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26D76-C99A-4461-8C37-E6C0F91F7E83}"/>
              </a:ext>
            </a:extLst>
          </p:cNvPr>
          <p:cNvSpPr/>
          <p:nvPr/>
        </p:nvSpPr>
        <p:spPr>
          <a:xfrm>
            <a:off x="304800" y="83127"/>
            <a:ext cx="1220359" cy="641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5A210F2C-8058-4A55-8B7D-831DB67CE929}"/>
              </a:ext>
            </a:extLst>
          </p:cNvPr>
          <p:cNvSpPr txBox="1">
            <a:spLocks/>
          </p:cNvSpPr>
          <p:nvPr/>
        </p:nvSpPr>
        <p:spPr>
          <a:xfrm>
            <a:off x="304800" y="261054"/>
            <a:ext cx="7034347" cy="675539"/>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solidFill>
                  <a:schemeClr val="accent1"/>
                </a:solidFill>
                <a:latin typeface="+mj-lt"/>
              </a:rPr>
              <a:t>What are our goals and key priorities?</a:t>
            </a:r>
            <a:r>
              <a:rPr lang="en-GB" b="1" dirty="0">
                <a:latin typeface="+mj-lt"/>
              </a:rPr>
              <a:t>			</a:t>
            </a:r>
            <a:endParaRPr lang="en-GB" b="1" dirty="0">
              <a:solidFill>
                <a:srgbClr val="FF0000"/>
              </a:solidFill>
              <a:latin typeface="+mj-lt"/>
            </a:endParaRPr>
          </a:p>
        </p:txBody>
      </p:sp>
      <p:pic>
        <p:nvPicPr>
          <p:cNvPr id="7" name="Graphic 6" descr="House with solid fill">
            <a:extLst>
              <a:ext uri="{FF2B5EF4-FFF2-40B4-BE49-F238E27FC236}">
                <a16:creationId xmlns:a16="http://schemas.microsoft.com/office/drawing/2014/main" id="{5199C2DF-187F-470F-89B0-5148C2CE4E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103" y="1906480"/>
            <a:ext cx="914400" cy="914400"/>
          </a:xfrm>
          <a:prstGeom prst="rect">
            <a:avLst/>
          </a:prstGeom>
        </p:spPr>
      </p:pic>
      <p:pic>
        <p:nvPicPr>
          <p:cNvPr id="9" name="Graphic 8" descr="Care with solid fill">
            <a:extLst>
              <a:ext uri="{FF2B5EF4-FFF2-40B4-BE49-F238E27FC236}">
                <a16:creationId xmlns:a16="http://schemas.microsoft.com/office/drawing/2014/main" id="{3423A896-F22F-4769-961B-98D487D5AC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103" y="3333567"/>
            <a:ext cx="914400" cy="914400"/>
          </a:xfrm>
          <a:prstGeom prst="rect">
            <a:avLst/>
          </a:prstGeom>
        </p:spPr>
      </p:pic>
      <p:pic>
        <p:nvPicPr>
          <p:cNvPr id="11" name="Graphic 10" descr="Bar chart with solid fill">
            <a:extLst>
              <a:ext uri="{FF2B5EF4-FFF2-40B4-BE49-F238E27FC236}">
                <a16:creationId xmlns:a16="http://schemas.microsoft.com/office/drawing/2014/main" id="{CB93A32E-B618-4A6E-86C3-5551E16E8E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7468" y="3341546"/>
            <a:ext cx="914400" cy="914400"/>
          </a:xfrm>
          <a:prstGeom prst="rect">
            <a:avLst/>
          </a:prstGeom>
        </p:spPr>
      </p:pic>
      <p:pic>
        <p:nvPicPr>
          <p:cNvPr id="13" name="Graphic 12" descr="Yoga with solid fill">
            <a:extLst>
              <a:ext uri="{FF2B5EF4-FFF2-40B4-BE49-F238E27FC236}">
                <a16:creationId xmlns:a16="http://schemas.microsoft.com/office/drawing/2014/main" id="{4C02E4C3-DDFD-4DF5-A6B8-0D895842FA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019" y="1915770"/>
            <a:ext cx="914400" cy="914400"/>
          </a:xfrm>
          <a:prstGeom prst="rect">
            <a:avLst/>
          </a:prstGeom>
        </p:spPr>
      </p:pic>
      <p:pic>
        <p:nvPicPr>
          <p:cNvPr id="15" name="Graphic 14" descr="Weights Uneven with solid fill">
            <a:extLst>
              <a:ext uri="{FF2B5EF4-FFF2-40B4-BE49-F238E27FC236}">
                <a16:creationId xmlns:a16="http://schemas.microsoft.com/office/drawing/2014/main" id="{C9508576-77DC-4F2E-9519-36B6464C56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509" y="4801921"/>
            <a:ext cx="914400" cy="914400"/>
          </a:xfrm>
          <a:prstGeom prst="rect">
            <a:avLst/>
          </a:prstGeom>
        </p:spPr>
      </p:pic>
      <p:pic>
        <p:nvPicPr>
          <p:cNvPr id="17" name="Graphic 16" descr="Universal access with solid fill">
            <a:extLst>
              <a:ext uri="{FF2B5EF4-FFF2-40B4-BE49-F238E27FC236}">
                <a16:creationId xmlns:a16="http://schemas.microsoft.com/office/drawing/2014/main" id="{CD80961E-A8A0-48A7-BA51-6E306A8B2C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10412" y="4957496"/>
            <a:ext cx="914400" cy="914400"/>
          </a:xfrm>
          <a:prstGeom prst="rect">
            <a:avLst/>
          </a:prstGeom>
        </p:spPr>
      </p:pic>
      <p:sp>
        <p:nvSpPr>
          <p:cNvPr id="18" name="TextBox 17">
            <a:extLst>
              <a:ext uri="{FF2B5EF4-FFF2-40B4-BE49-F238E27FC236}">
                <a16:creationId xmlns:a16="http://schemas.microsoft.com/office/drawing/2014/main" id="{22A40673-A1C9-48A3-9C6A-BDDAC6AFD558}"/>
              </a:ext>
            </a:extLst>
          </p:cNvPr>
          <p:cNvSpPr txBox="1"/>
          <p:nvPr/>
        </p:nvSpPr>
        <p:spPr>
          <a:xfrm>
            <a:off x="2210540" y="2208661"/>
            <a:ext cx="2938509" cy="369332"/>
          </a:xfrm>
          <a:prstGeom prst="rect">
            <a:avLst/>
          </a:prstGeom>
          <a:noFill/>
        </p:spPr>
        <p:txBody>
          <a:bodyPr wrap="square" rtlCol="0">
            <a:spAutoFit/>
          </a:bodyPr>
          <a:lstStyle/>
          <a:p>
            <a:r>
              <a:rPr lang="en-GB" dirty="0"/>
              <a:t>Care closer to home</a:t>
            </a:r>
          </a:p>
        </p:txBody>
      </p:sp>
      <p:sp>
        <p:nvSpPr>
          <p:cNvPr id="20" name="TextBox 19">
            <a:extLst>
              <a:ext uri="{FF2B5EF4-FFF2-40B4-BE49-F238E27FC236}">
                <a16:creationId xmlns:a16="http://schemas.microsoft.com/office/drawing/2014/main" id="{FE63C8C5-5035-432B-9DAD-9E4A7318FDAE}"/>
              </a:ext>
            </a:extLst>
          </p:cNvPr>
          <p:cNvSpPr txBox="1"/>
          <p:nvPr/>
        </p:nvSpPr>
        <p:spPr>
          <a:xfrm>
            <a:off x="2228296" y="3647783"/>
            <a:ext cx="2400519" cy="369332"/>
          </a:xfrm>
          <a:prstGeom prst="rect">
            <a:avLst/>
          </a:prstGeom>
          <a:noFill/>
        </p:spPr>
        <p:txBody>
          <a:bodyPr wrap="square" rtlCol="0">
            <a:spAutoFit/>
          </a:bodyPr>
          <a:lstStyle/>
          <a:p>
            <a:r>
              <a:rPr lang="en-GB" dirty="0"/>
              <a:t>Personalised care </a:t>
            </a:r>
          </a:p>
        </p:txBody>
      </p:sp>
      <p:sp>
        <p:nvSpPr>
          <p:cNvPr id="21" name="TextBox 20">
            <a:extLst>
              <a:ext uri="{FF2B5EF4-FFF2-40B4-BE49-F238E27FC236}">
                <a16:creationId xmlns:a16="http://schemas.microsoft.com/office/drawing/2014/main" id="{D339E6FC-748B-4586-BBE1-E3098C1C89A8}"/>
              </a:ext>
            </a:extLst>
          </p:cNvPr>
          <p:cNvSpPr txBox="1"/>
          <p:nvPr/>
        </p:nvSpPr>
        <p:spPr>
          <a:xfrm>
            <a:off x="8336132" y="3614080"/>
            <a:ext cx="1497641" cy="369332"/>
          </a:xfrm>
          <a:prstGeom prst="rect">
            <a:avLst/>
          </a:prstGeom>
          <a:noFill/>
        </p:spPr>
        <p:txBody>
          <a:bodyPr wrap="square" rtlCol="0">
            <a:spAutoFit/>
          </a:bodyPr>
          <a:lstStyle/>
          <a:p>
            <a:r>
              <a:rPr lang="en-GB" dirty="0"/>
              <a:t>Data driven</a:t>
            </a:r>
          </a:p>
        </p:txBody>
      </p:sp>
      <p:sp>
        <p:nvSpPr>
          <p:cNvPr id="22" name="TextBox 21">
            <a:extLst>
              <a:ext uri="{FF2B5EF4-FFF2-40B4-BE49-F238E27FC236}">
                <a16:creationId xmlns:a16="http://schemas.microsoft.com/office/drawing/2014/main" id="{E914C2ED-46C1-4886-8E47-E4430B10380B}"/>
              </a:ext>
            </a:extLst>
          </p:cNvPr>
          <p:cNvSpPr txBox="1"/>
          <p:nvPr/>
        </p:nvSpPr>
        <p:spPr>
          <a:xfrm>
            <a:off x="2228296" y="5086905"/>
            <a:ext cx="1797511" cy="369332"/>
          </a:xfrm>
          <a:prstGeom prst="rect">
            <a:avLst/>
          </a:prstGeom>
          <a:noFill/>
        </p:spPr>
        <p:txBody>
          <a:bodyPr wrap="square" rtlCol="0">
            <a:spAutoFit/>
          </a:bodyPr>
          <a:lstStyle/>
          <a:p>
            <a:r>
              <a:rPr lang="en-GB" dirty="0"/>
              <a:t>Inequalities </a:t>
            </a:r>
          </a:p>
        </p:txBody>
      </p:sp>
      <p:sp>
        <p:nvSpPr>
          <p:cNvPr id="23" name="TextBox 22">
            <a:extLst>
              <a:ext uri="{FF2B5EF4-FFF2-40B4-BE49-F238E27FC236}">
                <a16:creationId xmlns:a16="http://schemas.microsoft.com/office/drawing/2014/main" id="{97405056-6C44-49C1-8B3C-77BF9865F69B}"/>
              </a:ext>
            </a:extLst>
          </p:cNvPr>
          <p:cNvSpPr txBox="1"/>
          <p:nvPr/>
        </p:nvSpPr>
        <p:spPr>
          <a:xfrm>
            <a:off x="8318376" y="2198049"/>
            <a:ext cx="1159292" cy="369332"/>
          </a:xfrm>
          <a:prstGeom prst="rect">
            <a:avLst/>
          </a:prstGeom>
          <a:noFill/>
        </p:spPr>
        <p:txBody>
          <a:bodyPr wrap="none" rtlCol="0">
            <a:spAutoFit/>
          </a:bodyPr>
          <a:lstStyle/>
          <a:p>
            <a:r>
              <a:rPr lang="en-GB" dirty="0"/>
              <a:t>Self care </a:t>
            </a:r>
          </a:p>
        </p:txBody>
      </p:sp>
      <p:sp>
        <p:nvSpPr>
          <p:cNvPr id="24" name="TextBox 23">
            <a:extLst>
              <a:ext uri="{FF2B5EF4-FFF2-40B4-BE49-F238E27FC236}">
                <a16:creationId xmlns:a16="http://schemas.microsoft.com/office/drawing/2014/main" id="{FECB6622-7B9F-437E-A117-24D43BBFAC09}"/>
              </a:ext>
            </a:extLst>
          </p:cNvPr>
          <p:cNvSpPr txBox="1"/>
          <p:nvPr/>
        </p:nvSpPr>
        <p:spPr>
          <a:xfrm>
            <a:off x="8362765" y="5230030"/>
            <a:ext cx="2760955" cy="369332"/>
          </a:xfrm>
          <a:prstGeom prst="rect">
            <a:avLst/>
          </a:prstGeom>
          <a:noFill/>
        </p:spPr>
        <p:txBody>
          <a:bodyPr wrap="square" rtlCol="0">
            <a:spAutoFit/>
          </a:bodyPr>
          <a:lstStyle/>
          <a:p>
            <a:r>
              <a:rPr lang="en-GB" dirty="0"/>
              <a:t>Population Health </a:t>
            </a:r>
          </a:p>
        </p:txBody>
      </p:sp>
    </p:spTree>
    <p:extLst>
      <p:ext uri="{BB962C8B-B14F-4D97-AF65-F5344CB8AC3E}">
        <p14:creationId xmlns:p14="http://schemas.microsoft.com/office/powerpoint/2010/main" val="149527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26D76-C99A-4461-8C37-E6C0F91F7E83}"/>
              </a:ext>
            </a:extLst>
          </p:cNvPr>
          <p:cNvSpPr/>
          <p:nvPr/>
        </p:nvSpPr>
        <p:spPr>
          <a:xfrm>
            <a:off x="304800" y="83127"/>
            <a:ext cx="1220359" cy="641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5A210F2C-8058-4A55-8B7D-831DB67CE929}"/>
              </a:ext>
            </a:extLst>
          </p:cNvPr>
          <p:cNvSpPr txBox="1">
            <a:spLocks/>
          </p:cNvSpPr>
          <p:nvPr/>
        </p:nvSpPr>
        <p:spPr>
          <a:xfrm>
            <a:off x="304800" y="261055"/>
            <a:ext cx="7034347" cy="463514"/>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solidFill>
                  <a:schemeClr val="accent1"/>
                </a:solidFill>
                <a:latin typeface="+mj-lt"/>
              </a:rPr>
              <a:t>Delegated Commissioning: The Primary Care Family</a:t>
            </a:r>
          </a:p>
          <a:p>
            <a:pPr marL="0" indent="0">
              <a:buFont typeface="Arial"/>
              <a:buNone/>
            </a:pPr>
            <a:r>
              <a:rPr lang="en-GB" sz="1400" b="1" i="1" dirty="0">
                <a:solidFill>
                  <a:schemeClr val="accent1"/>
                </a:solidFill>
                <a:latin typeface="+mj-lt"/>
              </a:rPr>
              <a:t>(together at last)! </a:t>
            </a:r>
            <a:r>
              <a:rPr lang="en-GB" b="1" dirty="0">
                <a:latin typeface="+mj-lt"/>
              </a:rPr>
              <a:t>			</a:t>
            </a:r>
            <a:endParaRPr lang="en-GB" b="1" dirty="0">
              <a:solidFill>
                <a:srgbClr val="FF0000"/>
              </a:solidFill>
              <a:latin typeface="+mj-lt"/>
            </a:endParaRPr>
          </a:p>
        </p:txBody>
      </p:sp>
      <p:pic>
        <p:nvPicPr>
          <p:cNvPr id="3" name="Graphic 2" descr="Medicine with solid fill">
            <a:extLst>
              <a:ext uri="{FF2B5EF4-FFF2-40B4-BE49-F238E27FC236}">
                <a16:creationId xmlns:a16="http://schemas.microsoft.com/office/drawing/2014/main" id="{7A42B789-AA6F-47C1-915A-E4007DF69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13" y="1370420"/>
            <a:ext cx="914400" cy="914400"/>
          </a:xfrm>
          <a:prstGeom prst="rect">
            <a:avLst/>
          </a:prstGeom>
        </p:spPr>
      </p:pic>
      <p:pic>
        <p:nvPicPr>
          <p:cNvPr id="8" name="Graphic 7" descr="Glasses with solid fill">
            <a:extLst>
              <a:ext uri="{FF2B5EF4-FFF2-40B4-BE49-F238E27FC236}">
                <a16:creationId xmlns:a16="http://schemas.microsoft.com/office/drawing/2014/main" id="{49B9F230-DADC-4CAE-964F-1EE26B5942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35" y="3680975"/>
            <a:ext cx="914400" cy="914400"/>
          </a:xfrm>
          <a:prstGeom prst="rect">
            <a:avLst/>
          </a:prstGeom>
        </p:spPr>
      </p:pic>
      <p:pic>
        <p:nvPicPr>
          <p:cNvPr id="12" name="Graphic 11" descr="Tooth with solid fill">
            <a:extLst>
              <a:ext uri="{FF2B5EF4-FFF2-40B4-BE49-F238E27FC236}">
                <a16:creationId xmlns:a16="http://schemas.microsoft.com/office/drawing/2014/main" id="{13F431AA-4936-4859-9187-4A1D3AA13D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635" y="2592279"/>
            <a:ext cx="914400" cy="914400"/>
          </a:xfrm>
          <a:prstGeom prst="rect">
            <a:avLst/>
          </a:prstGeom>
        </p:spPr>
      </p:pic>
      <p:pic>
        <p:nvPicPr>
          <p:cNvPr id="16" name="Graphic 15" descr="Stethoscope with solid fill">
            <a:extLst>
              <a:ext uri="{FF2B5EF4-FFF2-40B4-BE49-F238E27FC236}">
                <a16:creationId xmlns:a16="http://schemas.microsoft.com/office/drawing/2014/main" id="{342AEA9B-5F58-4034-B98E-9C61451864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212" y="4785946"/>
            <a:ext cx="914400" cy="914400"/>
          </a:xfrm>
          <a:prstGeom prst="rect">
            <a:avLst/>
          </a:prstGeom>
        </p:spPr>
      </p:pic>
      <p:sp>
        <p:nvSpPr>
          <p:cNvPr id="19" name="Rectangle 18">
            <a:extLst>
              <a:ext uri="{FF2B5EF4-FFF2-40B4-BE49-F238E27FC236}">
                <a16:creationId xmlns:a16="http://schemas.microsoft.com/office/drawing/2014/main" id="{EA905123-5288-470F-B1F6-78C60178ADC7}"/>
              </a:ext>
            </a:extLst>
          </p:cNvPr>
          <p:cNvSpPr/>
          <p:nvPr/>
        </p:nvSpPr>
        <p:spPr>
          <a:xfrm>
            <a:off x="7339147" y="1396013"/>
            <a:ext cx="4423766" cy="16135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r>
              <a:rPr lang="en-GB" dirty="0"/>
              <a:t>1 April 2022 shadow year</a:t>
            </a:r>
          </a:p>
          <a:p>
            <a:pPr algn="ctr"/>
            <a:endParaRPr lang="en-GB" dirty="0"/>
          </a:p>
          <a:p>
            <a:pPr algn="ctr"/>
            <a:endParaRPr lang="en-GB" dirty="0"/>
          </a:p>
          <a:p>
            <a:pPr algn="ctr"/>
            <a:endParaRPr lang="en-GB" dirty="0"/>
          </a:p>
          <a:p>
            <a:pPr algn="ctr"/>
            <a:endParaRPr lang="en-GB" dirty="0"/>
          </a:p>
          <a:p>
            <a:pPr algn="ctr"/>
            <a:endParaRPr lang="en-GB" dirty="0"/>
          </a:p>
        </p:txBody>
      </p:sp>
      <p:sp>
        <p:nvSpPr>
          <p:cNvPr id="26" name="Rectangle 25">
            <a:extLst>
              <a:ext uri="{FF2B5EF4-FFF2-40B4-BE49-F238E27FC236}">
                <a16:creationId xmlns:a16="http://schemas.microsoft.com/office/drawing/2014/main" id="{E4DB1392-ECB7-4B39-8BE1-2F38D90081F2}"/>
              </a:ext>
            </a:extLst>
          </p:cNvPr>
          <p:cNvSpPr/>
          <p:nvPr/>
        </p:nvSpPr>
        <p:spPr>
          <a:xfrm>
            <a:off x="2024311" y="1370420"/>
            <a:ext cx="274291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Community Pharmacy</a:t>
            </a:r>
          </a:p>
        </p:txBody>
      </p:sp>
      <p:sp>
        <p:nvSpPr>
          <p:cNvPr id="27" name="Rectangle 26">
            <a:extLst>
              <a:ext uri="{FF2B5EF4-FFF2-40B4-BE49-F238E27FC236}">
                <a16:creationId xmlns:a16="http://schemas.microsoft.com/office/drawing/2014/main" id="{D9C9A310-5EC5-4AB1-B3A5-6CB06E313C16}"/>
              </a:ext>
            </a:extLst>
          </p:cNvPr>
          <p:cNvSpPr/>
          <p:nvPr/>
        </p:nvSpPr>
        <p:spPr>
          <a:xfrm>
            <a:off x="2024311" y="3658780"/>
            <a:ext cx="274291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Optometry </a:t>
            </a:r>
          </a:p>
        </p:txBody>
      </p:sp>
      <p:sp>
        <p:nvSpPr>
          <p:cNvPr id="28" name="Rectangle 27">
            <a:extLst>
              <a:ext uri="{FF2B5EF4-FFF2-40B4-BE49-F238E27FC236}">
                <a16:creationId xmlns:a16="http://schemas.microsoft.com/office/drawing/2014/main" id="{70661297-C539-4BE6-BB7D-2CB4F67D63B6}"/>
              </a:ext>
            </a:extLst>
          </p:cNvPr>
          <p:cNvSpPr/>
          <p:nvPr/>
        </p:nvSpPr>
        <p:spPr>
          <a:xfrm>
            <a:off x="2024311" y="2514600"/>
            <a:ext cx="274291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Dentistry</a:t>
            </a:r>
          </a:p>
        </p:txBody>
      </p:sp>
      <p:sp>
        <p:nvSpPr>
          <p:cNvPr id="29" name="Rectangle 28">
            <a:extLst>
              <a:ext uri="{FF2B5EF4-FFF2-40B4-BE49-F238E27FC236}">
                <a16:creationId xmlns:a16="http://schemas.microsoft.com/office/drawing/2014/main" id="{92A34240-2F2B-44E3-87FB-35BF1AC586C0}"/>
              </a:ext>
            </a:extLst>
          </p:cNvPr>
          <p:cNvSpPr/>
          <p:nvPr/>
        </p:nvSpPr>
        <p:spPr>
          <a:xfrm>
            <a:off x="2024311" y="4903432"/>
            <a:ext cx="274291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General Practice </a:t>
            </a:r>
          </a:p>
          <a:p>
            <a:pPr algn="ctr"/>
            <a:r>
              <a:rPr lang="en-GB" dirty="0"/>
              <a:t>(Spec comm) </a:t>
            </a:r>
          </a:p>
        </p:txBody>
      </p:sp>
      <p:sp>
        <p:nvSpPr>
          <p:cNvPr id="30" name="Oval 29">
            <a:extLst>
              <a:ext uri="{FF2B5EF4-FFF2-40B4-BE49-F238E27FC236}">
                <a16:creationId xmlns:a16="http://schemas.microsoft.com/office/drawing/2014/main" id="{84288E56-181F-416A-B137-DBC69ED211AB}"/>
              </a:ext>
            </a:extLst>
          </p:cNvPr>
          <p:cNvSpPr/>
          <p:nvPr/>
        </p:nvSpPr>
        <p:spPr>
          <a:xfrm>
            <a:off x="7954391" y="3778559"/>
            <a:ext cx="1926455"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Armed Forces </a:t>
            </a:r>
          </a:p>
        </p:txBody>
      </p:sp>
      <p:sp>
        <p:nvSpPr>
          <p:cNvPr id="31" name="Oval 30">
            <a:extLst>
              <a:ext uri="{FF2B5EF4-FFF2-40B4-BE49-F238E27FC236}">
                <a16:creationId xmlns:a16="http://schemas.microsoft.com/office/drawing/2014/main" id="{6043C951-636E-4AA5-94C1-FE5D6480408A}"/>
              </a:ext>
            </a:extLst>
          </p:cNvPr>
          <p:cNvSpPr/>
          <p:nvPr/>
        </p:nvSpPr>
        <p:spPr>
          <a:xfrm>
            <a:off x="8016536" y="5106881"/>
            <a:ext cx="1988599"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Health &amp; Justice </a:t>
            </a:r>
          </a:p>
        </p:txBody>
      </p:sp>
      <p:sp>
        <p:nvSpPr>
          <p:cNvPr id="32" name="Rectangle 31">
            <a:extLst>
              <a:ext uri="{FF2B5EF4-FFF2-40B4-BE49-F238E27FC236}">
                <a16:creationId xmlns:a16="http://schemas.microsoft.com/office/drawing/2014/main" id="{436399E0-F604-439E-ABF8-2E25395DAF49}"/>
              </a:ext>
            </a:extLst>
          </p:cNvPr>
          <p:cNvSpPr/>
          <p:nvPr/>
        </p:nvSpPr>
        <p:spPr>
          <a:xfrm>
            <a:off x="5138784" y="1383656"/>
            <a:ext cx="914400" cy="4434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CPICS</a:t>
            </a:r>
          </a:p>
        </p:txBody>
      </p:sp>
      <p:sp>
        <p:nvSpPr>
          <p:cNvPr id="33" name="Rectangle 32">
            <a:extLst>
              <a:ext uri="{FF2B5EF4-FFF2-40B4-BE49-F238E27FC236}">
                <a16:creationId xmlns:a16="http://schemas.microsoft.com/office/drawing/2014/main" id="{CAD5D4BF-82AE-4F47-8E28-FD015DF78687}"/>
              </a:ext>
            </a:extLst>
          </p:cNvPr>
          <p:cNvSpPr/>
          <p:nvPr/>
        </p:nvSpPr>
        <p:spPr>
          <a:xfrm>
            <a:off x="10280342" y="3778559"/>
            <a:ext cx="1482571" cy="22427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EoE Region or host ICS</a:t>
            </a:r>
          </a:p>
        </p:txBody>
      </p:sp>
      <p:sp>
        <p:nvSpPr>
          <p:cNvPr id="2" name="Rectangle 1">
            <a:extLst>
              <a:ext uri="{FF2B5EF4-FFF2-40B4-BE49-F238E27FC236}">
                <a16:creationId xmlns:a16="http://schemas.microsoft.com/office/drawing/2014/main" id="{BC138932-04F5-4875-A103-4B35A3988FF5}"/>
              </a:ext>
            </a:extLst>
          </p:cNvPr>
          <p:cNvSpPr/>
          <p:nvPr/>
        </p:nvSpPr>
        <p:spPr>
          <a:xfrm>
            <a:off x="6328391" y="3429000"/>
            <a:ext cx="1412938" cy="2388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Support:</a:t>
            </a:r>
          </a:p>
          <a:p>
            <a:pPr algn="ctr"/>
            <a:endParaRPr lang="en-GB" b="1" dirty="0"/>
          </a:p>
          <a:p>
            <a:pPr algn="ctr"/>
            <a:r>
              <a:rPr lang="en-GB" b="1" dirty="0"/>
              <a:t>?</a:t>
            </a:r>
          </a:p>
          <a:p>
            <a:pPr algn="ctr"/>
            <a:r>
              <a:rPr lang="en-GB" dirty="0"/>
              <a:t>NHS Digital</a:t>
            </a:r>
          </a:p>
          <a:p>
            <a:pPr algn="ctr"/>
            <a:r>
              <a:rPr lang="en-GB" dirty="0"/>
              <a:t>CSU</a:t>
            </a:r>
          </a:p>
          <a:p>
            <a:pPr algn="ctr"/>
            <a:r>
              <a:rPr lang="en-GB" dirty="0"/>
              <a:t>NHSPS</a:t>
            </a:r>
          </a:p>
          <a:p>
            <a:pPr algn="ctr"/>
            <a:r>
              <a:rPr lang="en-GB" dirty="0"/>
              <a:t>PCSE</a:t>
            </a:r>
          </a:p>
        </p:txBody>
      </p:sp>
    </p:spTree>
    <p:extLst>
      <p:ext uri="{BB962C8B-B14F-4D97-AF65-F5344CB8AC3E}">
        <p14:creationId xmlns:p14="http://schemas.microsoft.com/office/powerpoint/2010/main" val="132178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26D76-C99A-4461-8C37-E6C0F91F7E83}"/>
              </a:ext>
            </a:extLst>
          </p:cNvPr>
          <p:cNvSpPr/>
          <p:nvPr/>
        </p:nvSpPr>
        <p:spPr>
          <a:xfrm>
            <a:off x="304800" y="83127"/>
            <a:ext cx="1220359" cy="641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 Placeholder 2">
            <a:extLst>
              <a:ext uri="{FF2B5EF4-FFF2-40B4-BE49-F238E27FC236}">
                <a16:creationId xmlns:a16="http://schemas.microsoft.com/office/drawing/2014/main" id="{5A210F2C-8058-4A55-8B7D-831DB67CE929}"/>
              </a:ext>
            </a:extLst>
          </p:cNvPr>
          <p:cNvSpPr txBox="1">
            <a:spLocks/>
          </p:cNvSpPr>
          <p:nvPr/>
        </p:nvSpPr>
        <p:spPr>
          <a:xfrm>
            <a:off x="304800" y="261054"/>
            <a:ext cx="7034347" cy="675539"/>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latin typeface="+mj-lt"/>
              </a:rPr>
              <a:t>		</a:t>
            </a:r>
            <a:endParaRPr lang="en-GB" b="1" dirty="0">
              <a:solidFill>
                <a:srgbClr val="FF0000"/>
              </a:solidFill>
              <a:latin typeface="+mj-lt"/>
            </a:endParaRPr>
          </a:p>
        </p:txBody>
      </p:sp>
      <p:sp>
        <p:nvSpPr>
          <p:cNvPr id="8" name="TextBox 7">
            <a:extLst>
              <a:ext uri="{FF2B5EF4-FFF2-40B4-BE49-F238E27FC236}">
                <a16:creationId xmlns:a16="http://schemas.microsoft.com/office/drawing/2014/main" id="{59C63A7C-71BD-4BD0-B3B3-97E3ACD8FC86}"/>
              </a:ext>
            </a:extLst>
          </p:cNvPr>
          <p:cNvSpPr txBox="1"/>
          <p:nvPr/>
        </p:nvSpPr>
        <p:spPr>
          <a:xfrm>
            <a:off x="507116" y="3219418"/>
            <a:ext cx="11390970" cy="2961708"/>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rgbClr val="000000"/>
                </a:solidFill>
                <a:cs typeface="Arial"/>
              </a:rPr>
              <a:t>Two</a:t>
            </a:r>
            <a:r>
              <a:rPr lang="en-GB" sz="1400" dirty="0">
                <a:solidFill>
                  <a:srgbClr val="000000"/>
                </a:solidFill>
                <a:cs typeface="Arial"/>
              </a:rPr>
              <a:t> place-based </a:t>
            </a:r>
            <a:r>
              <a:rPr lang="en-GB" sz="1400" b="1" dirty="0">
                <a:solidFill>
                  <a:schemeClr val="tx2"/>
                </a:solidFill>
                <a:cs typeface="Arial"/>
              </a:rPr>
              <a:t>Integrated Care Partnerships, </a:t>
            </a:r>
            <a:r>
              <a:rPr lang="en-GB" sz="1400" dirty="0">
                <a:cs typeface="Arial"/>
              </a:rPr>
              <a:t>developed from our</a:t>
            </a:r>
            <a:r>
              <a:rPr lang="en-GB" sz="1400" b="1" dirty="0">
                <a:solidFill>
                  <a:schemeClr val="tx2"/>
                </a:solidFill>
                <a:cs typeface="Arial"/>
              </a:rPr>
              <a:t> </a:t>
            </a:r>
            <a:r>
              <a:rPr lang="en-GB" sz="1400" dirty="0">
                <a:cs typeface="Arial"/>
              </a:rPr>
              <a:t>Alliances</a:t>
            </a:r>
            <a:r>
              <a:rPr lang="en-GB" sz="1400" b="1" dirty="0">
                <a:solidFill>
                  <a:schemeClr val="tx2"/>
                </a:solidFill>
                <a:cs typeface="Arial"/>
              </a:rPr>
              <a:t> </a:t>
            </a:r>
            <a:r>
              <a:rPr lang="en-GB" sz="1400" dirty="0">
                <a:cs typeface="Arial"/>
              </a:rPr>
              <a:t>from Sept </a:t>
            </a:r>
            <a:r>
              <a:rPr lang="en-GB" sz="1400" dirty="0"/>
              <a:t>to further integrate health and care services</a:t>
            </a:r>
          </a:p>
          <a:p>
            <a:pPr marL="800100" lvl="1" indent="-342900">
              <a:lnSpc>
                <a:spcPct val="107000"/>
              </a:lnSpc>
              <a:buFont typeface="Symbol" panose="05050102010706020507" pitchFamily="18" charset="2"/>
              <a:buChar char=""/>
            </a:pPr>
            <a:r>
              <a:rPr lang="en-GB" sz="1400" dirty="0">
                <a:ea typeface="Calibri" panose="020F0502020204030204" pitchFamily="34" charset="0"/>
                <a:cs typeface="Times New Roman" panose="02020603050405020304" pitchFamily="18" charset="0"/>
              </a:rPr>
              <a:t>Place </a:t>
            </a:r>
            <a:r>
              <a:rPr lang="en-GB" sz="1400" dirty="0">
                <a:effectLst/>
                <a:ea typeface="Calibri" panose="020F0502020204030204" pitchFamily="34" charset="0"/>
                <a:cs typeface="Times New Roman" panose="02020603050405020304" pitchFamily="18" charset="0"/>
              </a:rPr>
              <a:t>deals with all the community, primary care, UEC, Cancer and personalised care including CHC.</a:t>
            </a:r>
          </a:p>
          <a:p>
            <a:pPr marL="285750" indent="-285750">
              <a:buFont typeface="Arial" panose="020B0604020202020204" pitchFamily="34" charset="0"/>
              <a:buChar char="•"/>
            </a:pPr>
            <a:endParaRPr lang="en-GB" sz="1400" dirty="0"/>
          </a:p>
          <a:p>
            <a:pPr marL="285750" lvl="0" indent="-285750">
              <a:lnSpc>
                <a:spcPct val="107000"/>
              </a:lnSpc>
              <a:spcAft>
                <a:spcPts val="300"/>
              </a:spcAft>
              <a:buFont typeface="Arial" panose="020B0604020202020204" pitchFamily="34" charset="0"/>
              <a:buChar char="•"/>
              <a:defRPr/>
            </a:pPr>
            <a:r>
              <a:rPr lang="en-GB" sz="1400" b="1" dirty="0">
                <a:ea typeface="Calibri" panose="020F0502020204030204" pitchFamily="34" charset="0"/>
                <a:cs typeface="Arial"/>
              </a:rPr>
              <a:t>21</a:t>
            </a:r>
            <a:r>
              <a:rPr lang="en-GB" sz="1400" b="1" dirty="0">
                <a:solidFill>
                  <a:schemeClr val="tx2"/>
                </a:solidFill>
                <a:ea typeface="Calibri" panose="020F0502020204030204" pitchFamily="34" charset="0"/>
                <a:cs typeface="Arial"/>
              </a:rPr>
              <a:t> </a:t>
            </a:r>
            <a:r>
              <a:rPr lang="en-GB" sz="1400" b="1" dirty="0">
                <a:ea typeface="Calibri" panose="020F0502020204030204" pitchFamily="34" charset="0"/>
                <a:cs typeface="Arial"/>
              </a:rPr>
              <a:t>Primary Care Networks </a:t>
            </a:r>
            <a:r>
              <a:rPr lang="en-GB" sz="1400" dirty="0">
                <a:solidFill>
                  <a:srgbClr val="000000"/>
                </a:solidFill>
                <a:ea typeface="Calibri" panose="020F0502020204030204" pitchFamily="34" charset="0"/>
                <a:cs typeface="Arial"/>
              </a:rPr>
              <a:t>(PCNs), which will develop into </a:t>
            </a:r>
            <a:r>
              <a:rPr lang="en-GB" sz="1400" b="1" dirty="0">
                <a:solidFill>
                  <a:schemeClr val="tx2"/>
                </a:solidFill>
                <a:ea typeface="Calibri" panose="020F0502020204030204" pitchFamily="34" charset="0"/>
                <a:cs typeface="Arial"/>
              </a:rPr>
              <a:t>Integrated Neighbourhoods.</a:t>
            </a:r>
          </a:p>
          <a:p>
            <a:endParaRPr lang="en-GB" sz="1400" dirty="0"/>
          </a:p>
          <a:p>
            <a:pPr marL="285750" indent="-285750">
              <a:buFont typeface="Arial" panose="020B0604020202020204" pitchFamily="34" charset="0"/>
              <a:buChar char="•"/>
            </a:pPr>
            <a:r>
              <a:rPr lang="en-GB" sz="1400" b="1" dirty="0"/>
              <a:t>Three</a:t>
            </a:r>
            <a:r>
              <a:rPr lang="en-GB" sz="1400" b="1" dirty="0">
                <a:solidFill>
                  <a:schemeClr val="tx2"/>
                </a:solidFill>
              </a:rPr>
              <a:t> horizontal provider collaboratives </a:t>
            </a:r>
            <a:r>
              <a:rPr lang="en-GB" sz="1400" dirty="0"/>
              <a:t>across C&amp;P and across systems:</a:t>
            </a:r>
          </a:p>
          <a:p>
            <a:pPr marL="285750" indent="-285750">
              <a:buFont typeface="Arial" panose="020B0604020202020204" pitchFamily="34" charset="0"/>
              <a:buChar char="•"/>
            </a:pPr>
            <a:endParaRPr lang="en-GB" sz="1400" dirty="0"/>
          </a:p>
          <a:p>
            <a:pPr marL="742950" lvl="1" indent="-285750" defTabSz="454091">
              <a:buFont typeface="Arial" panose="020B0604020202020204" pitchFamily="34" charset="0"/>
              <a:buChar char="•"/>
              <a:defRPr/>
            </a:pPr>
            <a:r>
              <a:rPr lang="en-US" sz="1400" dirty="0">
                <a:solidFill>
                  <a:prstClr val="black"/>
                </a:solidFill>
              </a:rPr>
              <a:t>System-wide </a:t>
            </a:r>
            <a:r>
              <a:rPr lang="en-US" sz="1400" b="1" dirty="0">
                <a:solidFill>
                  <a:schemeClr val="tx2"/>
                </a:solidFill>
              </a:rPr>
              <a:t>Mental Health and Learning Disabilities</a:t>
            </a:r>
            <a:r>
              <a:rPr lang="en-US" sz="1400" dirty="0">
                <a:solidFill>
                  <a:schemeClr val="tx2"/>
                </a:solidFill>
              </a:rPr>
              <a:t> </a:t>
            </a:r>
            <a:r>
              <a:rPr lang="en-US" sz="1400" dirty="0">
                <a:solidFill>
                  <a:prstClr val="black"/>
                </a:solidFill>
              </a:rPr>
              <a:t>collaborative - shadow form by September 2021</a:t>
            </a:r>
          </a:p>
          <a:p>
            <a:pPr marL="742950" lvl="1" indent="-285750" defTabSz="454091">
              <a:buFont typeface="Arial" panose="020B0604020202020204" pitchFamily="34" charset="0"/>
              <a:buChar char="•"/>
              <a:defRPr/>
            </a:pPr>
            <a:r>
              <a:rPr lang="en-US" sz="1400" dirty="0">
                <a:solidFill>
                  <a:prstClr val="black"/>
                </a:solidFill>
              </a:rPr>
              <a:t>System-wide </a:t>
            </a:r>
            <a:r>
              <a:rPr lang="en-US" sz="1400" b="1" dirty="0">
                <a:solidFill>
                  <a:schemeClr val="tx2"/>
                </a:solidFill>
              </a:rPr>
              <a:t>Children's and Maternity </a:t>
            </a:r>
            <a:r>
              <a:rPr lang="en-US" sz="1400" dirty="0">
                <a:solidFill>
                  <a:prstClr val="black"/>
                </a:solidFill>
              </a:rPr>
              <a:t>collaborative - shadow form by Autumn 2021</a:t>
            </a:r>
          </a:p>
          <a:p>
            <a:pPr marL="742950" lvl="1" indent="-285750" defTabSz="454091">
              <a:buClr>
                <a:schemeClr val="tx1"/>
              </a:buClr>
              <a:buFont typeface="Arial" panose="020B0604020202020204" pitchFamily="34" charset="0"/>
              <a:buChar char="•"/>
              <a:defRPr/>
            </a:pPr>
            <a:r>
              <a:rPr lang="en-US" sz="1400" b="1" dirty="0">
                <a:solidFill>
                  <a:schemeClr val="tx2"/>
                </a:solidFill>
              </a:rPr>
              <a:t>Acute care </a:t>
            </a:r>
            <a:r>
              <a:rPr lang="en-US" sz="1400" dirty="0">
                <a:solidFill>
                  <a:prstClr val="black"/>
                </a:solidFill>
              </a:rPr>
              <a:t>collaborative - </a:t>
            </a:r>
            <a:r>
              <a:rPr lang="en-GB" sz="1400" dirty="0">
                <a:ea typeface="Calibri" panose="020F0502020204030204" pitchFamily="34" charset="0"/>
                <a:cs typeface="Times New Roman" panose="02020603050405020304" pitchFamily="18" charset="0"/>
              </a:rPr>
              <a:t>focuses on elective, diagnostic and specialised services.</a:t>
            </a:r>
          </a:p>
          <a:p>
            <a:pPr lvl="1" defTabSz="454091">
              <a:buClr>
                <a:schemeClr val="tx1"/>
              </a:buClr>
              <a:defRPr/>
            </a:pPr>
            <a:endParaRPr lang="en-GB" sz="1400" dirty="0">
              <a:ea typeface="Calibri" panose="020F0502020204030204" pitchFamily="34" charset="0"/>
              <a:cs typeface="Times New Roman" panose="02020603050405020304" pitchFamily="18" charset="0"/>
            </a:endParaRPr>
          </a:p>
          <a:p>
            <a:pPr marL="285750" indent="-285750" defTabSz="454091">
              <a:buClr>
                <a:schemeClr val="tx1"/>
              </a:buClr>
              <a:buFont typeface="Arial" panose="020B0604020202020204" pitchFamily="34" charset="0"/>
              <a:buChar char="•"/>
              <a:defRPr/>
            </a:pPr>
            <a:r>
              <a:rPr lang="en-GB" sz="1400" b="1" dirty="0">
                <a:solidFill>
                  <a:srgbClr val="0072C6"/>
                </a:solidFill>
                <a:ea typeface="Calibri" panose="020F0502020204030204" pitchFamily="34" charset="0"/>
                <a:cs typeface="Times New Roman" panose="02020603050405020304" pitchFamily="18" charset="0"/>
              </a:rPr>
              <a:t>Strategic commissioning </a:t>
            </a:r>
            <a:r>
              <a:rPr lang="en-GB" sz="1400" dirty="0">
                <a:ea typeface="Calibri" panose="020F0502020204030204" pitchFamily="34" charset="0"/>
                <a:cs typeface="Times New Roman" panose="02020603050405020304" pitchFamily="18" charset="0"/>
              </a:rPr>
              <a:t>focuses on population health, citizen-based data, strategic planning and outcomes setting</a:t>
            </a:r>
            <a:endParaRPr lang="en-US" sz="1400" dirty="0">
              <a:solidFill>
                <a:prstClr val="black"/>
              </a:solidFill>
            </a:endParaRPr>
          </a:p>
          <a:p>
            <a:pPr marL="742950" lvl="1" indent="-285750" defTabSz="454091">
              <a:buClr>
                <a:schemeClr val="tx1"/>
              </a:buClr>
              <a:buFont typeface="Arial" panose="020B0604020202020204" pitchFamily="34" charset="0"/>
              <a:buChar char="•"/>
              <a:defRPr/>
            </a:pPr>
            <a:endParaRPr lang="en-GB" sz="1400" dirty="0"/>
          </a:p>
        </p:txBody>
      </p:sp>
      <p:sp>
        <p:nvSpPr>
          <p:cNvPr id="9" name="Text Placeholder 2">
            <a:extLst>
              <a:ext uri="{FF2B5EF4-FFF2-40B4-BE49-F238E27FC236}">
                <a16:creationId xmlns:a16="http://schemas.microsoft.com/office/drawing/2014/main" id="{B18E3E1B-65B6-4CC9-98B7-927835D88417}"/>
              </a:ext>
            </a:extLst>
          </p:cNvPr>
          <p:cNvSpPr txBox="1">
            <a:spLocks/>
          </p:cNvSpPr>
          <p:nvPr/>
        </p:nvSpPr>
        <p:spPr>
          <a:xfrm>
            <a:off x="381000" y="271737"/>
            <a:ext cx="7034347" cy="675539"/>
          </a:xfrm>
          <a:prstGeom prst="rect">
            <a:avLst/>
          </a:prstGeom>
        </p:spPr>
        <p:txBody>
          <a:bodyPr/>
          <a:lst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solidFill>
                  <a:schemeClr val="accent1"/>
                </a:solidFill>
                <a:latin typeface="+mj-lt"/>
              </a:rPr>
              <a:t>Our proposed ICS delivery infrastructure:</a:t>
            </a:r>
            <a:r>
              <a:rPr lang="en-GB" b="1" dirty="0">
                <a:latin typeface="+mj-lt"/>
              </a:rPr>
              <a:t>			</a:t>
            </a:r>
            <a:endParaRPr lang="en-GB" b="1" dirty="0">
              <a:solidFill>
                <a:srgbClr val="FF0000"/>
              </a:solidFill>
              <a:latin typeface="+mj-lt"/>
            </a:endParaRPr>
          </a:p>
        </p:txBody>
      </p:sp>
      <p:graphicFrame>
        <p:nvGraphicFramePr>
          <p:cNvPr id="10" name="Diagram 9">
            <a:extLst>
              <a:ext uri="{FF2B5EF4-FFF2-40B4-BE49-F238E27FC236}">
                <a16:creationId xmlns:a16="http://schemas.microsoft.com/office/drawing/2014/main" id="{43430865-3255-4A2D-AB00-BA1443825521}"/>
              </a:ext>
            </a:extLst>
          </p:cNvPr>
          <p:cNvGraphicFramePr/>
          <p:nvPr>
            <p:extLst>
              <p:ext uri="{D42A27DB-BD31-4B8C-83A1-F6EECF244321}">
                <p14:modId xmlns:p14="http://schemas.microsoft.com/office/powerpoint/2010/main" val="1792298098"/>
              </p:ext>
            </p:extLst>
          </p:nvPr>
        </p:nvGraphicFramePr>
        <p:xfrm>
          <a:off x="1981199" y="835495"/>
          <a:ext cx="7358743" cy="2242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056B047-BA1A-4AD8-B071-660037F602F7}"/>
              </a:ext>
            </a:extLst>
          </p:cNvPr>
          <p:cNvSpPr txBox="1"/>
          <p:nvPr/>
        </p:nvSpPr>
        <p:spPr>
          <a:xfrm>
            <a:off x="141514" y="6178880"/>
            <a:ext cx="11756572" cy="473271"/>
          </a:xfrm>
          <a:prstGeom prst="rect">
            <a:avLst/>
          </a:prstGeom>
          <a:noFill/>
        </p:spPr>
        <p:txBody>
          <a:bodyPr wrap="square" rtlCol="0">
            <a:spAutoFit/>
          </a:bodyPr>
          <a:lstStyle/>
          <a:p>
            <a:pPr algn="ctr">
              <a:lnSpc>
                <a:spcPct val="107000"/>
              </a:lnSpc>
              <a:spcAft>
                <a:spcPts val="800"/>
              </a:spcAft>
            </a:pPr>
            <a:r>
              <a:rPr lang="en-GB" sz="1200" dirty="0">
                <a:effectLst/>
                <a:ea typeface="Calibri" panose="020F0502020204030204" pitchFamily="34" charset="0"/>
                <a:cs typeface="Times New Roman" panose="02020603050405020304" pitchFamily="18" charset="0"/>
              </a:rPr>
              <a:t>The ICB will oversee all delivery with accountability discharged to the system delivery structures we have agreed, referred to as ‘Autonomous Business Units’ (ABU’s) e.g. a place, a collaborative or the strategic commissioner. The ICB will be underpinned by six master agreements, one per ABU with a clear set of expectations and outcomes</a:t>
            </a:r>
            <a:endParaRPr lang="en-GB" sz="1200" dirty="0"/>
          </a:p>
        </p:txBody>
      </p:sp>
    </p:spTree>
    <p:extLst>
      <p:ext uri="{BB962C8B-B14F-4D97-AF65-F5344CB8AC3E}">
        <p14:creationId xmlns:p14="http://schemas.microsoft.com/office/powerpoint/2010/main" val="428380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750CE7A-40E8-4016-8C0D-216A8C3CFCE6}"/>
              </a:ext>
            </a:extLst>
          </p:cNvPr>
          <p:cNvSpPr/>
          <p:nvPr/>
        </p:nvSpPr>
        <p:spPr>
          <a:xfrm>
            <a:off x="229070" y="57150"/>
            <a:ext cx="5536004" cy="6667501"/>
          </a:xfrm>
          <a:prstGeom prst="roundRect">
            <a:avLst>
              <a:gd name="adj" fmla="val 8592"/>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12E3C79E-4C70-4A28-9C8A-4EDCFC68F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297" y="57150"/>
            <a:ext cx="2933703" cy="468332"/>
          </a:xfrm>
          <a:prstGeom prst="rect">
            <a:avLst/>
          </a:prstGeom>
        </p:spPr>
      </p:pic>
      <p:sp>
        <p:nvSpPr>
          <p:cNvPr id="3" name="Rectangle: Rounded Corners 2">
            <a:extLst>
              <a:ext uri="{FF2B5EF4-FFF2-40B4-BE49-F238E27FC236}">
                <a16:creationId xmlns:a16="http://schemas.microsoft.com/office/drawing/2014/main" id="{16405CAD-6B3A-478E-AF17-C5E2F171F8C3}"/>
              </a:ext>
            </a:extLst>
          </p:cNvPr>
          <p:cNvSpPr/>
          <p:nvPr/>
        </p:nvSpPr>
        <p:spPr>
          <a:xfrm>
            <a:off x="725493" y="1898081"/>
            <a:ext cx="3326438" cy="4549079"/>
          </a:xfrm>
          <a:prstGeom prst="roundRect">
            <a:avLst>
              <a:gd name="adj" fmla="val 85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A1B3B2A-C1A1-4D77-9854-6C6F54C10A68}"/>
              </a:ext>
            </a:extLst>
          </p:cNvPr>
          <p:cNvSpPr txBox="1"/>
          <p:nvPr/>
        </p:nvSpPr>
        <p:spPr>
          <a:xfrm>
            <a:off x="561702" y="213014"/>
            <a:ext cx="390675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INTEGRATED CARE BOARD</a:t>
            </a:r>
          </a:p>
        </p:txBody>
      </p:sp>
      <p:sp>
        <p:nvSpPr>
          <p:cNvPr id="10" name="Rectangle: Rounded Corners 9">
            <a:extLst>
              <a:ext uri="{FF2B5EF4-FFF2-40B4-BE49-F238E27FC236}">
                <a16:creationId xmlns:a16="http://schemas.microsoft.com/office/drawing/2014/main" id="{33658F0A-8E90-42DA-A862-66F638935F74}"/>
              </a:ext>
            </a:extLst>
          </p:cNvPr>
          <p:cNvSpPr/>
          <p:nvPr/>
        </p:nvSpPr>
        <p:spPr>
          <a:xfrm>
            <a:off x="977536" y="3126311"/>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System Oversight and Assurance Group</a:t>
            </a:r>
          </a:p>
        </p:txBody>
      </p:sp>
      <p:sp>
        <p:nvSpPr>
          <p:cNvPr id="11" name="Rectangle: Rounded Corners 10">
            <a:extLst>
              <a:ext uri="{FF2B5EF4-FFF2-40B4-BE49-F238E27FC236}">
                <a16:creationId xmlns:a16="http://schemas.microsoft.com/office/drawing/2014/main" id="{5BDD9634-B558-44DE-9FE7-DF381FD78EE4}"/>
              </a:ext>
            </a:extLst>
          </p:cNvPr>
          <p:cNvSpPr/>
          <p:nvPr/>
        </p:nvSpPr>
        <p:spPr>
          <a:xfrm>
            <a:off x="977536" y="3618277"/>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Strategic Planning and Transformation Group</a:t>
            </a:r>
          </a:p>
        </p:txBody>
      </p:sp>
      <p:sp>
        <p:nvSpPr>
          <p:cNvPr id="12" name="Rectangle: Rounded Corners 11">
            <a:extLst>
              <a:ext uri="{FF2B5EF4-FFF2-40B4-BE49-F238E27FC236}">
                <a16:creationId xmlns:a16="http://schemas.microsoft.com/office/drawing/2014/main" id="{E5520C92-74D9-4D68-9D4C-41A0DD4BBB7D}"/>
              </a:ext>
            </a:extLst>
          </p:cNvPr>
          <p:cNvSpPr/>
          <p:nvPr/>
        </p:nvSpPr>
        <p:spPr>
          <a:xfrm>
            <a:off x="977536" y="4085276"/>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Patient Safety &amp; Quality Group</a:t>
            </a:r>
          </a:p>
        </p:txBody>
      </p:sp>
      <p:sp>
        <p:nvSpPr>
          <p:cNvPr id="13" name="Rectangle: Rounded Corners 12">
            <a:extLst>
              <a:ext uri="{FF2B5EF4-FFF2-40B4-BE49-F238E27FC236}">
                <a16:creationId xmlns:a16="http://schemas.microsoft.com/office/drawing/2014/main" id="{FF40C839-70F3-48CB-B58E-52E037638101}"/>
              </a:ext>
            </a:extLst>
          </p:cNvPr>
          <p:cNvSpPr/>
          <p:nvPr/>
        </p:nvSpPr>
        <p:spPr>
          <a:xfrm>
            <a:off x="977536" y="4566832"/>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Professional and Clinical Leadership Group</a:t>
            </a:r>
          </a:p>
        </p:txBody>
      </p:sp>
      <p:sp>
        <p:nvSpPr>
          <p:cNvPr id="14" name="Rectangle: Rounded Corners 13">
            <a:extLst>
              <a:ext uri="{FF2B5EF4-FFF2-40B4-BE49-F238E27FC236}">
                <a16:creationId xmlns:a16="http://schemas.microsoft.com/office/drawing/2014/main" id="{EE98B55D-4823-4F29-8E43-31DD95CC63B9}"/>
              </a:ext>
            </a:extLst>
          </p:cNvPr>
          <p:cNvSpPr/>
          <p:nvPr/>
        </p:nvSpPr>
        <p:spPr>
          <a:xfrm>
            <a:off x="977536" y="5045735"/>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Finance and Performance Group</a:t>
            </a:r>
          </a:p>
        </p:txBody>
      </p:sp>
      <p:sp>
        <p:nvSpPr>
          <p:cNvPr id="28" name="TextBox 27">
            <a:extLst>
              <a:ext uri="{FF2B5EF4-FFF2-40B4-BE49-F238E27FC236}">
                <a16:creationId xmlns:a16="http://schemas.microsoft.com/office/drawing/2014/main" id="{5541E7D8-FBB6-409B-BC25-3E91502E4CFF}"/>
              </a:ext>
            </a:extLst>
          </p:cNvPr>
          <p:cNvSpPr txBox="1"/>
          <p:nvPr/>
        </p:nvSpPr>
        <p:spPr>
          <a:xfrm>
            <a:off x="751283" y="1860397"/>
            <a:ext cx="3312087" cy="129266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Board Subcommittees </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Groups responsible for discharging the governance regulatory and professional leadership of the ICB. </a:t>
            </a:r>
          </a:p>
          <a:p>
            <a:pPr algn="ctr"/>
            <a:r>
              <a:rPr lang="en-GB" sz="1200" dirty="0">
                <a:latin typeface="Arial" panose="020B0604020202020204" pitchFamily="34" charset="0"/>
                <a:cs typeface="Arial" panose="020B0604020202020204" pitchFamily="34" charset="0"/>
              </a:rPr>
              <a:t>Have delegated authority from ICB to act.</a:t>
            </a:r>
          </a:p>
        </p:txBody>
      </p:sp>
      <p:sp>
        <p:nvSpPr>
          <p:cNvPr id="29" name="Rectangle: Rounded Corners 28">
            <a:extLst>
              <a:ext uri="{FF2B5EF4-FFF2-40B4-BE49-F238E27FC236}">
                <a16:creationId xmlns:a16="http://schemas.microsoft.com/office/drawing/2014/main" id="{FDC46586-2033-4A29-BB02-F3FCA9557ED0}"/>
              </a:ext>
            </a:extLst>
          </p:cNvPr>
          <p:cNvSpPr/>
          <p:nvPr/>
        </p:nvSpPr>
        <p:spPr>
          <a:xfrm>
            <a:off x="977536" y="5522846"/>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Audit Committee</a:t>
            </a:r>
          </a:p>
        </p:txBody>
      </p:sp>
      <p:sp>
        <p:nvSpPr>
          <p:cNvPr id="30" name="Rectangle: Rounded Corners 29">
            <a:extLst>
              <a:ext uri="{FF2B5EF4-FFF2-40B4-BE49-F238E27FC236}">
                <a16:creationId xmlns:a16="http://schemas.microsoft.com/office/drawing/2014/main" id="{4979A414-E7A5-4B77-9131-C063DFE585E5}"/>
              </a:ext>
            </a:extLst>
          </p:cNvPr>
          <p:cNvSpPr/>
          <p:nvPr/>
        </p:nvSpPr>
        <p:spPr>
          <a:xfrm>
            <a:off x="977536" y="5987181"/>
            <a:ext cx="2773137" cy="357468"/>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REMCOM</a:t>
            </a:r>
          </a:p>
        </p:txBody>
      </p:sp>
      <p:sp>
        <p:nvSpPr>
          <p:cNvPr id="36" name="TextBox 35">
            <a:extLst>
              <a:ext uri="{FF2B5EF4-FFF2-40B4-BE49-F238E27FC236}">
                <a16:creationId xmlns:a16="http://schemas.microsoft.com/office/drawing/2014/main" id="{770382C7-F68A-429F-8CAE-D75BB1A9A9E2}"/>
              </a:ext>
            </a:extLst>
          </p:cNvPr>
          <p:cNvSpPr txBox="1"/>
          <p:nvPr/>
        </p:nvSpPr>
        <p:spPr>
          <a:xfrm>
            <a:off x="572728" y="551363"/>
            <a:ext cx="3748217" cy="1200329"/>
          </a:xfrm>
          <a:prstGeom prst="rect">
            <a:avLst/>
          </a:prstGeom>
          <a:noFill/>
        </p:spPr>
        <p:txBody>
          <a:bodyPr wrap="square">
            <a:spAutoFit/>
          </a:bodyPr>
          <a:lstStyle/>
          <a:p>
            <a:pPr algn="just"/>
            <a:r>
              <a:rPr lang="en-GB" sz="1200" dirty="0">
                <a:solidFill>
                  <a:schemeClr val="bg1"/>
                </a:solidFill>
                <a:latin typeface="Arial" panose="020B0604020202020204" pitchFamily="34" charset="0"/>
                <a:cs typeface="Arial" panose="020B0604020202020204" pitchFamily="34" charset="0"/>
              </a:rPr>
              <a:t>Statutorily accountable for the planning and delivery of NHS services across the C&amp;P health system. Holds the NHS budget for the system and will maintain the appropriate governance and systems to ensure the management of resources to deliver local priorities and national standards &amp; priorities</a:t>
            </a:r>
          </a:p>
        </p:txBody>
      </p:sp>
      <p:sp>
        <p:nvSpPr>
          <p:cNvPr id="7" name="Rectangle: Rounded Corners 6">
            <a:extLst>
              <a:ext uri="{FF2B5EF4-FFF2-40B4-BE49-F238E27FC236}">
                <a16:creationId xmlns:a16="http://schemas.microsoft.com/office/drawing/2014/main" id="{AC7977EC-AA24-47CC-A8E0-D33DA0B2792A}"/>
              </a:ext>
            </a:extLst>
          </p:cNvPr>
          <p:cNvSpPr/>
          <p:nvPr/>
        </p:nvSpPr>
        <p:spPr>
          <a:xfrm>
            <a:off x="6426928" y="50619"/>
            <a:ext cx="5603963" cy="6674032"/>
          </a:xfrm>
          <a:prstGeom prst="roundRect">
            <a:avLst>
              <a:gd name="adj" fmla="val 8592"/>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BF624DE4-ACFD-4CE4-AF0A-D8C94EBD5E90}"/>
              </a:ext>
            </a:extLst>
          </p:cNvPr>
          <p:cNvSpPr/>
          <p:nvPr/>
        </p:nvSpPr>
        <p:spPr>
          <a:xfrm>
            <a:off x="8033975" y="1898081"/>
            <a:ext cx="3343275" cy="4608778"/>
          </a:xfrm>
          <a:prstGeom prst="roundRect">
            <a:avLst>
              <a:gd name="adj" fmla="val 85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C5399402-B5E2-4D3C-8C98-BD8C5A0705E1}"/>
              </a:ext>
            </a:extLst>
          </p:cNvPr>
          <p:cNvSpPr txBox="1"/>
          <p:nvPr/>
        </p:nvSpPr>
        <p:spPr>
          <a:xfrm>
            <a:off x="8233813" y="1903998"/>
            <a:ext cx="2955380" cy="1477328"/>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Enabling Groups</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Groups responsible for facilitating and enabling the infrastructure to support delivery, development and transformation. </a:t>
            </a:r>
          </a:p>
          <a:p>
            <a:pPr algn="ctr"/>
            <a:r>
              <a:rPr lang="en-GB" sz="1200" dirty="0">
                <a:latin typeface="Arial" panose="020B0604020202020204" pitchFamily="34" charset="0"/>
                <a:cs typeface="Arial" panose="020B0604020202020204" pitchFamily="34" charset="0"/>
              </a:rPr>
              <a:t>Have delegated authority from ICB to act</a:t>
            </a:r>
          </a:p>
        </p:txBody>
      </p:sp>
      <p:sp>
        <p:nvSpPr>
          <p:cNvPr id="23" name="Rectangle: Rounded Corners 22">
            <a:extLst>
              <a:ext uri="{FF2B5EF4-FFF2-40B4-BE49-F238E27FC236}">
                <a16:creationId xmlns:a16="http://schemas.microsoft.com/office/drawing/2014/main" id="{125AEA4C-59A6-4E05-A366-078542B113A6}"/>
              </a:ext>
            </a:extLst>
          </p:cNvPr>
          <p:cNvSpPr/>
          <p:nvPr/>
        </p:nvSpPr>
        <p:spPr>
          <a:xfrm>
            <a:off x="8298591" y="3530743"/>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Local Resilience Forum</a:t>
            </a:r>
          </a:p>
        </p:txBody>
      </p:sp>
      <p:sp>
        <p:nvSpPr>
          <p:cNvPr id="24" name="Rectangle: Rounded Corners 23">
            <a:extLst>
              <a:ext uri="{FF2B5EF4-FFF2-40B4-BE49-F238E27FC236}">
                <a16:creationId xmlns:a16="http://schemas.microsoft.com/office/drawing/2014/main" id="{53295521-2FF3-44A8-A728-B7FEE3EDAA4F}"/>
              </a:ext>
            </a:extLst>
          </p:cNvPr>
          <p:cNvSpPr/>
          <p:nvPr/>
        </p:nvSpPr>
        <p:spPr>
          <a:xfrm>
            <a:off x="8298590" y="4132811"/>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Comms and Engagement</a:t>
            </a:r>
          </a:p>
        </p:txBody>
      </p:sp>
      <p:sp>
        <p:nvSpPr>
          <p:cNvPr id="25" name="Rectangle: Rounded Corners 24">
            <a:extLst>
              <a:ext uri="{FF2B5EF4-FFF2-40B4-BE49-F238E27FC236}">
                <a16:creationId xmlns:a16="http://schemas.microsoft.com/office/drawing/2014/main" id="{45024B12-56AD-4CC6-AA5B-FDF883DCD2F6}"/>
              </a:ext>
            </a:extLst>
          </p:cNvPr>
          <p:cNvSpPr/>
          <p:nvPr/>
        </p:nvSpPr>
        <p:spPr>
          <a:xfrm>
            <a:off x="8319045" y="4749551"/>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Estates</a:t>
            </a:r>
          </a:p>
        </p:txBody>
      </p:sp>
      <p:sp>
        <p:nvSpPr>
          <p:cNvPr id="33" name="Rectangle: Rounded Corners 32">
            <a:extLst>
              <a:ext uri="{FF2B5EF4-FFF2-40B4-BE49-F238E27FC236}">
                <a16:creationId xmlns:a16="http://schemas.microsoft.com/office/drawing/2014/main" id="{9C408F6F-A376-4E47-A537-513E0712295F}"/>
              </a:ext>
            </a:extLst>
          </p:cNvPr>
          <p:cNvSpPr/>
          <p:nvPr/>
        </p:nvSpPr>
        <p:spPr>
          <a:xfrm>
            <a:off x="8336764" y="5366291"/>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People Board</a:t>
            </a:r>
          </a:p>
        </p:txBody>
      </p:sp>
      <p:sp>
        <p:nvSpPr>
          <p:cNvPr id="34" name="Rectangle: Rounded Corners 33">
            <a:extLst>
              <a:ext uri="{FF2B5EF4-FFF2-40B4-BE49-F238E27FC236}">
                <a16:creationId xmlns:a16="http://schemas.microsoft.com/office/drawing/2014/main" id="{732C3833-9FE2-4AD9-968F-CCDFBE4DABB0}"/>
              </a:ext>
            </a:extLst>
          </p:cNvPr>
          <p:cNvSpPr/>
          <p:nvPr/>
        </p:nvSpPr>
        <p:spPr>
          <a:xfrm>
            <a:off x="8298591" y="5936434"/>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Digital Group</a:t>
            </a:r>
          </a:p>
        </p:txBody>
      </p:sp>
      <p:sp>
        <p:nvSpPr>
          <p:cNvPr id="4" name="Rectangle: Rounded Corners 3">
            <a:extLst>
              <a:ext uri="{FF2B5EF4-FFF2-40B4-BE49-F238E27FC236}">
                <a16:creationId xmlns:a16="http://schemas.microsoft.com/office/drawing/2014/main" id="{203BF364-51BA-4485-AB24-1D40DEDD2925}"/>
              </a:ext>
            </a:extLst>
          </p:cNvPr>
          <p:cNvSpPr/>
          <p:nvPr/>
        </p:nvSpPr>
        <p:spPr>
          <a:xfrm>
            <a:off x="4353743" y="1618245"/>
            <a:ext cx="3492175" cy="5106406"/>
          </a:xfrm>
          <a:prstGeom prst="roundRect">
            <a:avLst>
              <a:gd name="adj" fmla="val 8592"/>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6" name="Rectangle: Rounded Corners 15">
            <a:extLst>
              <a:ext uri="{FF2B5EF4-FFF2-40B4-BE49-F238E27FC236}">
                <a16:creationId xmlns:a16="http://schemas.microsoft.com/office/drawing/2014/main" id="{48E6D4E6-6A8F-4FA0-B56A-5D3A3E8C049B}"/>
              </a:ext>
            </a:extLst>
          </p:cNvPr>
          <p:cNvSpPr/>
          <p:nvPr/>
        </p:nvSpPr>
        <p:spPr>
          <a:xfrm>
            <a:off x="4689272" y="3841357"/>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North Integrated Care Partnership </a:t>
            </a:r>
          </a:p>
        </p:txBody>
      </p:sp>
      <p:sp>
        <p:nvSpPr>
          <p:cNvPr id="17" name="Rectangle: Rounded Corners 16">
            <a:extLst>
              <a:ext uri="{FF2B5EF4-FFF2-40B4-BE49-F238E27FC236}">
                <a16:creationId xmlns:a16="http://schemas.microsoft.com/office/drawing/2014/main" id="{3D72B4F7-C34D-4F90-A653-3BF7C59087A4}"/>
              </a:ext>
            </a:extLst>
          </p:cNvPr>
          <p:cNvSpPr/>
          <p:nvPr/>
        </p:nvSpPr>
        <p:spPr>
          <a:xfrm>
            <a:off x="4668878" y="4324940"/>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South Integrated Care Partnership </a:t>
            </a:r>
          </a:p>
        </p:txBody>
      </p:sp>
      <p:sp>
        <p:nvSpPr>
          <p:cNvPr id="19" name="Rectangle: Rounded Corners 18">
            <a:extLst>
              <a:ext uri="{FF2B5EF4-FFF2-40B4-BE49-F238E27FC236}">
                <a16:creationId xmlns:a16="http://schemas.microsoft.com/office/drawing/2014/main" id="{8B4A011B-ED4B-4FFC-8DCF-F251E92DE501}"/>
              </a:ext>
            </a:extLst>
          </p:cNvPr>
          <p:cNvSpPr/>
          <p:nvPr/>
        </p:nvSpPr>
        <p:spPr>
          <a:xfrm>
            <a:off x="4680317" y="4822092"/>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Children’s and Maternity Collaborative</a:t>
            </a:r>
          </a:p>
          <a:p>
            <a:pPr algn="ctr"/>
            <a:r>
              <a:rPr lang="en-GB" sz="1200" dirty="0">
                <a:solidFill>
                  <a:schemeClr val="tx2">
                    <a:lumMod val="50000"/>
                  </a:schemeClr>
                </a:solidFill>
                <a:latin typeface="Arial Narrow" panose="020B0606020202030204" pitchFamily="34" charset="0"/>
              </a:rPr>
              <a:t> (inc LMNS)</a:t>
            </a:r>
          </a:p>
        </p:txBody>
      </p:sp>
      <p:sp>
        <p:nvSpPr>
          <p:cNvPr id="20" name="Rectangle: Rounded Corners 19">
            <a:extLst>
              <a:ext uri="{FF2B5EF4-FFF2-40B4-BE49-F238E27FC236}">
                <a16:creationId xmlns:a16="http://schemas.microsoft.com/office/drawing/2014/main" id="{14BA8EE4-BD90-4901-8304-5437B85D25C7}"/>
              </a:ext>
            </a:extLst>
          </p:cNvPr>
          <p:cNvSpPr/>
          <p:nvPr/>
        </p:nvSpPr>
        <p:spPr>
          <a:xfrm>
            <a:off x="4680317" y="5297526"/>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Mental Health &amp; Learning Disabilities Collaborative</a:t>
            </a:r>
          </a:p>
        </p:txBody>
      </p:sp>
      <p:sp>
        <p:nvSpPr>
          <p:cNvPr id="31" name="TextBox 30">
            <a:extLst>
              <a:ext uri="{FF2B5EF4-FFF2-40B4-BE49-F238E27FC236}">
                <a16:creationId xmlns:a16="http://schemas.microsoft.com/office/drawing/2014/main" id="{388A6485-6FF4-4C5B-9653-B3C0F6443696}"/>
              </a:ext>
            </a:extLst>
          </p:cNvPr>
          <p:cNvSpPr txBox="1"/>
          <p:nvPr/>
        </p:nvSpPr>
        <p:spPr>
          <a:xfrm>
            <a:off x="4463580" y="2736790"/>
            <a:ext cx="3190276" cy="110799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Delivery Partnerships </a:t>
            </a:r>
          </a:p>
          <a:p>
            <a:pPr algn="ctr"/>
            <a:r>
              <a:rPr lang="en-GB" sz="1200" dirty="0">
                <a:solidFill>
                  <a:schemeClr val="bg1"/>
                </a:solidFill>
                <a:latin typeface="Arial" panose="020B0604020202020204" pitchFamily="34" charset="0"/>
                <a:cs typeface="Arial" panose="020B0604020202020204" pitchFamily="34" charset="0"/>
              </a:rPr>
              <a:t>Autonomous business units (ABUs) responsible for the delivery of plans and outcomes via master agreements.  </a:t>
            </a:r>
          </a:p>
          <a:p>
            <a:pPr algn="ctr"/>
            <a:r>
              <a:rPr lang="en-GB" sz="1200" dirty="0">
                <a:solidFill>
                  <a:schemeClr val="bg1"/>
                </a:solidFill>
                <a:latin typeface="Arial" panose="020B0604020202020204" pitchFamily="34" charset="0"/>
                <a:cs typeface="Arial" panose="020B0604020202020204" pitchFamily="34" charset="0"/>
              </a:rPr>
              <a:t>Have delegated authority from ICB to act. </a:t>
            </a:r>
          </a:p>
        </p:txBody>
      </p:sp>
      <p:sp>
        <p:nvSpPr>
          <p:cNvPr id="39" name="Rectangle: Rounded Corners 38">
            <a:extLst>
              <a:ext uri="{FF2B5EF4-FFF2-40B4-BE49-F238E27FC236}">
                <a16:creationId xmlns:a16="http://schemas.microsoft.com/office/drawing/2014/main" id="{57044183-5781-4314-AA3E-54A15656D6A7}"/>
              </a:ext>
            </a:extLst>
          </p:cNvPr>
          <p:cNvSpPr/>
          <p:nvPr/>
        </p:nvSpPr>
        <p:spPr>
          <a:xfrm>
            <a:off x="4680317" y="5770057"/>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Acute Provider Collaborative</a:t>
            </a:r>
          </a:p>
        </p:txBody>
      </p:sp>
      <p:sp>
        <p:nvSpPr>
          <p:cNvPr id="37" name="TextBox 36">
            <a:extLst>
              <a:ext uri="{FF2B5EF4-FFF2-40B4-BE49-F238E27FC236}">
                <a16:creationId xmlns:a16="http://schemas.microsoft.com/office/drawing/2014/main" id="{1BE8FE64-5053-40C7-9A59-C12D4B89B55A}"/>
              </a:ext>
            </a:extLst>
          </p:cNvPr>
          <p:cNvSpPr txBox="1"/>
          <p:nvPr/>
        </p:nvSpPr>
        <p:spPr>
          <a:xfrm>
            <a:off x="7894835" y="604493"/>
            <a:ext cx="3735161" cy="1015663"/>
          </a:xfrm>
          <a:prstGeom prst="rect">
            <a:avLst/>
          </a:prstGeom>
          <a:noFill/>
        </p:spPr>
        <p:txBody>
          <a:bodyPr wrap="square">
            <a:spAutoFit/>
          </a:bodyPr>
          <a:lstStyle/>
          <a:p>
            <a:pPr algn="just"/>
            <a:r>
              <a:rPr lang="en-GB" sz="1200" dirty="0">
                <a:solidFill>
                  <a:schemeClr val="bg1"/>
                </a:solidFill>
                <a:latin typeface="Arial" panose="020B0604020202020204" pitchFamily="34" charset="0"/>
                <a:cs typeface="Arial" panose="020B0604020202020204" pitchFamily="34" charset="0"/>
              </a:rPr>
              <a:t>Committee that leads and brings together a wider group of partners to focus on shared ambition and address wider determinants of pop health  and develop overarching plans across health, social care and public health</a:t>
            </a:r>
            <a:r>
              <a:rPr lang="en-GB" sz="1000" dirty="0">
                <a:solidFill>
                  <a:schemeClr val="bg1"/>
                </a:solidFill>
                <a:latin typeface="Arial Narrow" panose="020B0606020202030204" pitchFamily="34" charset="0"/>
              </a:rPr>
              <a:t>. </a:t>
            </a:r>
          </a:p>
        </p:txBody>
      </p:sp>
      <p:sp>
        <p:nvSpPr>
          <p:cNvPr id="9" name="TextBox 8">
            <a:extLst>
              <a:ext uri="{FF2B5EF4-FFF2-40B4-BE49-F238E27FC236}">
                <a16:creationId xmlns:a16="http://schemas.microsoft.com/office/drawing/2014/main" id="{899874E2-04D9-4E27-8786-9C2D4EE6F482}"/>
              </a:ext>
            </a:extLst>
          </p:cNvPr>
          <p:cNvSpPr txBox="1"/>
          <p:nvPr/>
        </p:nvSpPr>
        <p:spPr>
          <a:xfrm>
            <a:off x="7679633" y="144019"/>
            <a:ext cx="4087401" cy="369332"/>
          </a:xfrm>
          <a:prstGeom prst="rect">
            <a:avLst/>
          </a:prstGeom>
          <a:noFill/>
        </p:spPr>
        <p:txBody>
          <a:bodyPr wrap="none" rtlCol="0">
            <a:spAutoFit/>
          </a:bodyPr>
          <a:lstStyle/>
          <a:p>
            <a:pPr algn="ctr"/>
            <a:r>
              <a:rPr lang="en-GB" b="1" dirty="0">
                <a:solidFill>
                  <a:schemeClr val="bg1"/>
                </a:solidFill>
                <a:latin typeface="Arial" panose="020B0604020202020204" pitchFamily="34" charset="0"/>
                <a:cs typeface="Arial" panose="020B0604020202020204" pitchFamily="34" charset="0"/>
              </a:rPr>
              <a:t>INTEGRATED CARE PARTNERSHIP</a:t>
            </a:r>
          </a:p>
        </p:txBody>
      </p:sp>
      <p:sp>
        <p:nvSpPr>
          <p:cNvPr id="41" name="Rectangle: Rounded Corners 40">
            <a:extLst>
              <a:ext uri="{FF2B5EF4-FFF2-40B4-BE49-F238E27FC236}">
                <a16:creationId xmlns:a16="http://schemas.microsoft.com/office/drawing/2014/main" id="{7B0CA9BF-7085-4ABC-9538-EC5EB6BFF13A}"/>
              </a:ext>
            </a:extLst>
          </p:cNvPr>
          <p:cNvSpPr/>
          <p:nvPr/>
        </p:nvSpPr>
        <p:spPr>
          <a:xfrm>
            <a:off x="4396904" y="274075"/>
            <a:ext cx="3256952" cy="1089586"/>
          </a:xfrm>
          <a:prstGeom prst="roundRect">
            <a:avLst>
              <a:gd name="adj" fmla="val 8592"/>
            </a:avLst>
          </a:prstGeom>
          <a:solidFill>
            <a:srgbClr val="CBD5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3FDA8452-3E36-4BD1-BC4D-598EB823850F}"/>
              </a:ext>
            </a:extLst>
          </p:cNvPr>
          <p:cNvSpPr txBox="1"/>
          <p:nvPr/>
        </p:nvSpPr>
        <p:spPr>
          <a:xfrm>
            <a:off x="4367546" y="346370"/>
            <a:ext cx="3312087" cy="104644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Health &amp; Wellbeing Boards </a:t>
            </a:r>
          </a:p>
          <a:p>
            <a:pPr algn="ctr"/>
            <a:r>
              <a:rPr lang="en-GB" sz="1200" dirty="0">
                <a:latin typeface="Arial" panose="020B0604020202020204" pitchFamily="34" charset="0"/>
                <a:cs typeface="Arial" panose="020B0604020202020204" pitchFamily="34" charset="0"/>
              </a:rPr>
              <a:t>Where politicians, health and social care professions and other system leaders work together to solve problems and lead change to benefit our population</a:t>
            </a:r>
          </a:p>
        </p:txBody>
      </p:sp>
      <p:sp>
        <p:nvSpPr>
          <p:cNvPr id="45" name="Rectangle: Rounded Corners 44">
            <a:extLst>
              <a:ext uri="{FF2B5EF4-FFF2-40B4-BE49-F238E27FC236}">
                <a16:creationId xmlns:a16="http://schemas.microsoft.com/office/drawing/2014/main" id="{E235977D-C852-4C7E-BF46-D9415AEE5D9F}"/>
              </a:ext>
            </a:extLst>
          </p:cNvPr>
          <p:cNvSpPr/>
          <p:nvPr/>
        </p:nvSpPr>
        <p:spPr>
          <a:xfrm>
            <a:off x="4632580" y="1747240"/>
            <a:ext cx="2889355" cy="934706"/>
          </a:xfrm>
          <a:prstGeom prst="roundRect">
            <a:avLst>
              <a:gd name="adj" fmla="val 8592"/>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34B156DA-B6F4-4B7F-AF5B-0F1691BC792D}"/>
              </a:ext>
            </a:extLst>
          </p:cNvPr>
          <p:cNvSpPr txBox="1"/>
          <p:nvPr/>
        </p:nvSpPr>
        <p:spPr>
          <a:xfrm>
            <a:off x="4725782" y="1732903"/>
            <a:ext cx="2700118" cy="892552"/>
          </a:xfrm>
          <a:prstGeom prst="rect">
            <a:avLst/>
          </a:prstGeom>
          <a:noFill/>
        </p:spPr>
        <p:txBody>
          <a:bodyPr wrap="square" rtlCol="0">
            <a:spAutoFit/>
          </a:bodyPr>
          <a:lstStyle/>
          <a:p>
            <a:pPr algn="ctr"/>
            <a:r>
              <a:rPr lang="en-GB" sz="1400" b="1" dirty="0"/>
              <a:t>Citizen, Patient &amp;</a:t>
            </a:r>
          </a:p>
          <a:p>
            <a:pPr algn="ctr"/>
            <a:r>
              <a:rPr lang="en-GB" sz="1400" b="1" dirty="0"/>
              <a:t> Community Group</a:t>
            </a:r>
          </a:p>
          <a:p>
            <a:pPr algn="ctr"/>
            <a:r>
              <a:rPr lang="en-GB" sz="1200" dirty="0"/>
              <a:t>Co-produce the strategic and operational work of the ICS</a:t>
            </a:r>
            <a:endParaRPr lang="en-GB" dirty="0"/>
          </a:p>
        </p:txBody>
      </p:sp>
      <p:sp>
        <p:nvSpPr>
          <p:cNvPr id="38" name="Rectangle: Rounded Corners 37">
            <a:extLst>
              <a:ext uri="{FF2B5EF4-FFF2-40B4-BE49-F238E27FC236}">
                <a16:creationId xmlns:a16="http://schemas.microsoft.com/office/drawing/2014/main" id="{15A5DFE4-8797-474A-9190-7ED000771FEC}"/>
              </a:ext>
            </a:extLst>
          </p:cNvPr>
          <p:cNvSpPr/>
          <p:nvPr/>
        </p:nvSpPr>
        <p:spPr>
          <a:xfrm>
            <a:off x="4680317" y="6243052"/>
            <a:ext cx="2773137" cy="408215"/>
          </a:xfrm>
          <a:prstGeom prst="roundRect">
            <a:avLst>
              <a:gd name="adj" fmla="val 8592"/>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2">
                    <a:lumMod val="50000"/>
                  </a:schemeClr>
                </a:solidFill>
                <a:latin typeface="Arial Narrow" panose="020B0606020202030204" pitchFamily="34" charset="0"/>
              </a:rPr>
              <a:t>Strategic Commissioner</a:t>
            </a:r>
          </a:p>
        </p:txBody>
      </p:sp>
    </p:spTree>
    <p:extLst>
      <p:ext uri="{BB962C8B-B14F-4D97-AF65-F5344CB8AC3E}">
        <p14:creationId xmlns:p14="http://schemas.microsoft.com/office/powerpoint/2010/main" val="28149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6D4E3D-807A-42AC-B78B-82C621B1D663}"/>
              </a:ext>
            </a:extLst>
          </p:cNvPr>
          <p:cNvSpPr>
            <a:spLocks noGrp="1"/>
          </p:cNvSpPr>
          <p:nvPr>
            <p:ph type="sldNum" sz="quarter" idx="4"/>
          </p:nvPr>
        </p:nvSpPr>
        <p:spPr/>
        <p:txBody>
          <a:bodyPr/>
          <a:lstStyle/>
          <a:p>
            <a:pPr defTabSz="908182"/>
            <a:fld id="{87DADF28-5588-485E-81E7-6B9A2B6E3B3C}" type="slidenum">
              <a:rPr lang="en-GB" smtClean="0">
                <a:solidFill>
                  <a:prstClr val="black"/>
                </a:solidFill>
              </a:rPr>
              <a:pPr defTabSz="908182"/>
              <a:t>9</a:t>
            </a:fld>
            <a:endParaRPr lang="en-GB" dirty="0">
              <a:solidFill>
                <a:prstClr val="black"/>
              </a:solidFill>
            </a:endParaRPr>
          </a:p>
        </p:txBody>
      </p:sp>
      <p:sp>
        <p:nvSpPr>
          <p:cNvPr id="4" name="Text Placeholder 3">
            <a:extLst>
              <a:ext uri="{FF2B5EF4-FFF2-40B4-BE49-F238E27FC236}">
                <a16:creationId xmlns:a16="http://schemas.microsoft.com/office/drawing/2014/main" id="{5396CC26-0CC3-4CBF-A010-EF3132A3393C}"/>
              </a:ext>
            </a:extLst>
          </p:cNvPr>
          <p:cNvSpPr>
            <a:spLocks noGrp="1"/>
          </p:cNvSpPr>
          <p:nvPr>
            <p:ph type="body" sz="quarter" idx="14"/>
          </p:nvPr>
        </p:nvSpPr>
        <p:spPr>
          <a:xfrm>
            <a:off x="411384" y="142392"/>
            <a:ext cx="5006268" cy="578079"/>
          </a:xfrm>
          <a:solidFill>
            <a:schemeClr val="bg1"/>
          </a:solidFill>
        </p:spPr>
        <p:txBody>
          <a:bodyPr/>
          <a:lstStyle/>
          <a:p>
            <a:pPr algn="l">
              <a:lnSpc>
                <a:spcPct val="119000"/>
              </a:lnSpc>
              <a:spcAft>
                <a:spcPts val="600"/>
              </a:spcAft>
            </a:pPr>
            <a:r>
              <a:rPr lang="en-GB" sz="2000" b="1" kern="0" dirty="0"/>
              <a:t>The Integrated Care Board</a:t>
            </a:r>
          </a:p>
        </p:txBody>
      </p:sp>
      <p:sp>
        <p:nvSpPr>
          <p:cNvPr id="6" name="Rectangle 5">
            <a:extLst>
              <a:ext uri="{FF2B5EF4-FFF2-40B4-BE49-F238E27FC236}">
                <a16:creationId xmlns:a16="http://schemas.microsoft.com/office/drawing/2014/main" id="{006C4E2D-22AC-4CBA-A6A1-08F6886E9A15}"/>
              </a:ext>
            </a:extLst>
          </p:cNvPr>
          <p:cNvSpPr/>
          <p:nvPr/>
        </p:nvSpPr>
        <p:spPr>
          <a:xfrm>
            <a:off x="411384" y="646559"/>
            <a:ext cx="6227621" cy="691921"/>
          </a:xfrm>
          <a:prstGeom prst="rect">
            <a:avLst/>
          </a:prstGeom>
        </p:spPr>
        <p:txBody>
          <a:bodyPr wrap="square">
            <a:spAutoFit/>
          </a:bodyPr>
          <a:lstStyle/>
          <a:p>
            <a:pPr>
              <a:lnSpc>
                <a:spcPct val="119000"/>
              </a:lnSpc>
              <a:spcAft>
                <a:spcPts val="600"/>
              </a:spcAft>
            </a:pPr>
            <a:r>
              <a:rPr lang="en-GB" sz="3600" b="1" kern="0" dirty="0">
                <a:solidFill>
                  <a:srgbClr val="4472C4"/>
                </a:solidFill>
              </a:rPr>
              <a:t> </a:t>
            </a:r>
          </a:p>
        </p:txBody>
      </p:sp>
      <p:grpSp>
        <p:nvGrpSpPr>
          <p:cNvPr id="8" name="Group 7">
            <a:extLst>
              <a:ext uri="{FF2B5EF4-FFF2-40B4-BE49-F238E27FC236}">
                <a16:creationId xmlns:a16="http://schemas.microsoft.com/office/drawing/2014/main" id="{07A82DCA-0663-44B2-8F64-71D82D51DA26}"/>
              </a:ext>
            </a:extLst>
          </p:cNvPr>
          <p:cNvGrpSpPr/>
          <p:nvPr/>
        </p:nvGrpSpPr>
        <p:grpSpPr>
          <a:xfrm>
            <a:off x="533400" y="1224638"/>
            <a:ext cx="9982199" cy="4370067"/>
            <a:chOff x="457200" y="1984662"/>
            <a:chExt cx="8337609" cy="3480315"/>
          </a:xfrm>
        </p:grpSpPr>
        <p:sp>
          <p:nvSpPr>
            <p:cNvPr id="9" name="Rectangle 8">
              <a:extLst>
                <a:ext uri="{FF2B5EF4-FFF2-40B4-BE49-F238E27FC236}">
                  <a16:creationId xmlns:a16="http://schemas.microsoft.com/office/drawing/2014/main" id="{C559FA44-4980-4E28-B7C2-79A393EC64DB}"/>
                </a:ext>
              </a:extLst>
            </p:cNvPr>
            <p:cNvSpPr/>
            <p:nvPr/>
          </p:nvSpPr>
          <p:spPr>
            <a:xfrm>
              <a:off x="701694" y="3649095"/>
              <a:ext cx="5431251" cy="1815882"/>
            </a:xfrm>
            <a:prstGeom prst="rect">
              <a:avLst/>
            </a:prstGeom>
            <a:solidFill>
              <a:schemeClr val="bg2">
                <a:lumMod val="50000"/>
              </a:schemeClr>
            </a:solidFill>
          </p:spPr>
          <p:txBody>
            <a:bodyPr wrap="square">
              <a:spAutoFit/>
            </a:bodyPr>
            <a:lstStyle/>
            <a:p>
              <a:pPr marL="342900" lvl="2" indent="-342900">
                <a:buClr>
                  <a:schemeClr val="bg1"/>
                </a:buClr>
                <a:buFont typeface="Arial" panose="020B0604020202020204" pitchFamily="34" charset="0"/>
                <a:buChar char="•"/>
              </a:pPr>
              <a:r>
                <a:rPr lang="en-GB" sz="1600" dirty="0">
                  <a:solidFill>
                    <a:schemeClr val="bg1"/>
                  </a:solidFill>
                </a:rPr>
                <a:t>1 member jointly nominated </a:t>
              </a:r>
              <a:r>
                <a:rPr lang="en-GB" sz="1600" b="1" dirty="0">
                  <a:solidFill>
                    <a:schemeClr val="bg1"/>
                  </a:solidFill>
                </a:rPr>
                <a:t>by NHS Trusts and NHS Foundation Trusts</a:t>
              </a:r>
              <a:r>
                <a:rPr lang="en-GB" sz="1600" dirty="0">
                  <a:solidFill>
                    <a:schemeClr val="bg1"/>
                  </a:solidFill>
                </a:rPr>
                <a:t> that provide services within the area of the ICB</a:t>
              </a:r>
            </a:p>
            <a:p>
              <a:pPr marL="342900" lvl="2" indent="-342900">
                <a:buClr>
                  <a:schemeClr val="bg1"/>
                </a:buClr>
                <a:buFont typeface="Arial" panose="020B0604020202020204" pitchFamily="34" charset="0"/>
                <a:buChar char="•"/>
              </a:pPr>
              <a:r>
                <a:rPr lang="en-GB" sz="1600" dirty="0">
                  <a:solidFill>
                    <a:schemeClr val="bg1"/>
                  </a:solidFill>
                </a:rPr>
                <a:t>1 member jointly nominated by persons who provide </a:t>
              </a:r>
              <a:r>
                <a:rPr lang="en-GB" sz="1600" b="1" dirty="0">
                  <a:solidFill>
                    <a:schemeClr val="bg1"/>
                  </a:solidFill>
                </a:rPr>
                <a:t>primary medical services </a:t>
              </a:r>
              <a:r>
                <a:rPr lang="en-GB" sz="1600" dirty="0">
                  <a:solidFill>
                    <a:schemeClr val="bg1"/>
                  </a:solidFill>
                </a:rPr>
                <a:t>within the area of the ICB</a:t>
              </a:r>
            </a:p>
            <a:p>
              <a:pPr marL="342900" lvl="2" indent="-342900">
                <a:buClr>
                  <a:schemeClr val="bg1"/>
                </a:buClr>
                <a:buFont typeface="Arial" panose="020B0604020202020204" pitchFamily="34" charset="0"/>
                <a:buChar char="•"/>
              </a:pPr>
              <a:r>
                <a:rPr lang="en-GB" sz="1600" dirty="0">
                  <a:solidFill>
                    <a:schemeClr val="bg1"/>
                  </a:solidFill>
                </a:rPr>
                <a:t>1 member jointly nominated by the </a:t>
              </a:r>
              <a:r>
                <a:rPr lang="en-GB" sz="1600" b="1" dirty="0">
                  <a:solidFill>
                    <a:schemeClr val="bg1"/>
                  </a:solidFill>
                </a:rPr>
                <a:t>local authorities </a:t>
              </a:r>
              <a:r>
                <a:rPr lang="en-GB" sz="1600" dirty="0">
                  <a:solidFill>
                    <a:schemeClr val="bg1"/>
                  </a:solidFill>
                </a:rPr>
                <a:t>within the area of the ICB</a:t>
              </a:r>
            </a:p>
          </p:txBody>
        </p:sp>
        <p:sp>
          <p:nvSpPr>
            <p:cNvPr id="10" name="Oval 9">
              <a:extLst>
                <a:ext uri="{FF2B5EF4-FFF2-40B4-BE49-F238E27FC236}">
                  <a16:creationId xmlns:a16="http://schemas.microsoft.com/office/drawing/2014/main" id="{9DF97C17-A0F0-42DA-B3EA-7E47766734AC}"/>
                </a:ext>
              </a:extLst>
            </p:cNvPr>
            <p:cNvSpPr/>
            <p:nvPr/>
          </p:nvSpPr>
          <p:spPr>
            <a:xfrm>
              <a:off x="5021218" y="2035539"/>
              <a:ext cx="1463087" cy="146308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dirty="0"/>
                <a:t>Ordinary members</a:t>
              </a:r>
            </a:p>
          </p:txBody>
        </p:sp>
        <p:sp>
          <p:nvSpPr>
            <p:cNvPr id="11" name="Oval 10">
              <a:extLst>
                <a:ext uri="{FF2B5EF4-FFF2-40B4-BE49-F238E27FC236}">
                  <a16:creationId xmlns:a16="http://schemas.microsoft.com/office/drawing/2014/main" id="{4EC1A584-0BD8-4993-B69F-A5E9F87D6073}"/>
                </a:ext>
              </a:extLst>
            </p:cNvPr>
            <p:cNvSpPr/>
            <p:nvPr/>
          </p:nvSpPr>
          <p:spPr>
            <a:xfrm>
              <a:off x="6649219" y="2013063"/>
              <a:ext cx="1463087" cy="14630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t>Executive roles</a:t>
              </a:r>
            </a:p>
          </p:txBody>
        </p:sp>
        <p:sp>
          <p:nvSpPr>
            <p:cNvPr id="12" name="Rectangle 11">
              <a:extLst>
                <a:ext uri="{FF2B5EF4-FFF2-40B4-BE49-F238E27FC236}">
                  <a16:creationId xmlns:a16="http://schemas.microsoft.com/office/drawing/2014/main" id="{68AC4FFA-0AB8-455F-A173-A2D0155FFD93}"/>
                </a:ext>
              </a:extLst>
            </p:cNvPr>
            <p:cNvSpPr/>
            <p:nvPr/>
          </p:nvSpPr>
          <p:spPr>
            <a:xfrm>
              <a:off x="6361187" y="3679183"/>
              <a:ext cx="2433622" cy="830997"/>
            </a:xfrm>
            <a:prstGeom prst="rect">
              <a:avLst/>
            </a:prstGeom>
            <a:solidFill>
              <a:schemeClr val="tx1">
                <a:lumMod val="95000"/>
                <a:lumOff val="5000"/>
              </a:schemeClr>
            </a:solidFill>
            <a:effectLst>
              <a:softEdge rad="12700"/>
            </a:effectLst>
          </p:spPr>
          <p:txBody>
            <a:bodyPr wrap="square">
              <a:spAutoFit/>
            </a:bodyPr>
            <a:lstStyle/>
            <a:p>
              <a:pPr marL="342900" lvl="2" indent="-342900">
                <a:buClr>
                  <a:schemeClr val="bg1"/>
                </a:buClr>
                <a:buFont typeface="Arial" panose="020B0604020202020204" pitchFamily="34" charset="0"/>
                <a:buChar char="•"/>
              </a:pPr>
              <a:r>
                <a:rPr lang="en-GB" sz="1600" dirty="0">
                  <a:solidFill>
                    <a:schemeClr val="bg1"/>
                  </a:solidFill>
                </a:rPr>
                <a:t>Medical Director</a:t>
              </a:r>
            </a:p>
            <a:p>
              <a:pPr marL="342900" lvl="2" indent="-342900">
                <a:buClr>
                  <a:schemeClr val="bg1"/>
                </a:buClr>
                <a:buFont typeface="Arial" panose="020B0604020202020204" pitchFamily="34" charset="0"/>
                <a:buChar char="•"/>
              </a:pPr>
              <a:r>
                <a:rPr lang="en-GB" sz="1600" dirty="0">
                  <a:solidFill>
                    <a:schemeClr val="bg1"/>
                  </a:solidFill>
                </a:rPr>
                <a:t>Director of Nursing</a:t>
              </a:r>
            </a:p>
            <a:p>
              <a:pPr marL="342900" lvl="2" indent="-342900">
                <a:buClr>
                  <a:schemeClr val="bg1"/>
                </a:buClr>
                <a:buFont typeface="Arial" panose="020B0604020202020204" pitchFamily="34" charset="0"/>
                <a:buChar char="•"/>
              </a:pPr>
              <a:r>
                <a:rPr lang="en-GB" sz="1600" dirty="0">
                  <a:solidFill>
                    <a:schemeClr val="bg1"/>
                  </a:solidFill>
                </a:rPr>
                <a:t>Director of Finance</a:t>
              </a:r>
            </a:p>
          </p:txBody>
        </p:sp>
        <p:sp>
          <p:nvSpPr>
            <p:cNvPr id="13" name="Oval 12">
              <a:extLst>
                <a:ext uri="{FF2B5EF4-FFF2-40B4-BE49-F238E27FC236}">
                  <a16:creationId xmlns:a16="http://schemas.microsoft.com/office/drawing/2014/main" id="{6E619E5A-CFE7-4369-BDAF-46AA242EA277}"/>
                </a:ext>
              </a:extLst>
            </p:cNvPr>
            <p:cNvSpPr/>
            <p:nvPr/>
          </p:nvSpPr>
          <p:spPr>
            <a:xfrm>
              <a:off x="457200" y="1991458"/>
              <a:ext cx="1463087" cy="146308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t>Chair</a:t>
              </a:r>
            </a:p>
          </p:txBody>
        </p:sp>
        <p:sp>
          <p:nvSpPr>
            <p:cNvPr id="14" name="Oval 13">
              <a:extLst>
                <a:ext uri="{FF2B5EF4-FFF2-40B4-BE49-F238E27FC236}">
                  <a16:creationId xmlns:a16="http://schemas.microsoft.com/office/drawing/2014/main" id="{EABA37E5-54BA-4925-9BC3-5328B75E49CF}"/>
                </a:ext>
              </a:extLst>
            </p:cNvPr>
            <p:cNvSpPr/>
            <p:nvPr/>
          </p:nvSpPr>
          <p:spPr>
            <a:xfrm>
              <a:off x="2002744" y="1984662"/>
              <a:ext cx="1463087" cy="14630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dirty="0"/>
                <a:t>CEO</a:t>
              </a:r>
            </a:p>
          </p:txBody>
        </p:sp>
        <p:sp>
          <p:nvSpPr>
            <p:cNvPr id="15" name="Oval 14">
              <a:extLst>
                <a:ext uri="{FF2B5EF4-FFF2-40B4-BE49-F238E27FC236}">
                  <a16:creationId xmlns:a16="http://schemas.microsoft.com/office/drawing/2014/main" id="{71346008-3575-48E2-B3D0-00C48194591D}"/>
                </a:ext>
              </a:extLst>
            </p:cNvPr>
            <p:cNvSpPr/>
            <p:nvPr/>
          </p:nvSpPr>
          <p:spPr>
            <a:xfrm>
              <a:off x="3521991" y="2013063"/>
              <a:ext cx="1463087" cy="146308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en-GB" sz="1400" dirty="0"/>
                <a:t>2 Independent </a:t>
              </a:r>
            </a:p>
            <a:p>
              <a:pPr lvl="0" algn="ctr"/>
              <a:r>
                <a:rPr lang="en-GB" sz="1400" dirty="0"/>
                <a:t>Non-Executive Directors</a:t>
              </a:r>
            </a:p>
          </p:txBody>
        </p:sp>
      </p:grpSp>
      <p:sp>
        <p:nvSpPr>
          <p:cNvPr id="16" name="TextBox 15">
            <a:extLst>
              <a:ext uri="{FF2B5EF4-FFF2-40B4-BE49-F238E27FC236}">
                <a16:creationId xmlns:a16="http://schemas.microsoft.com/office/drawing/2014/main" id="{82D7CE2E-24CB-4C8B-B7ED-77D908955999}"/>
              </a:ext>
            </a:extLst>
          </p:cNvPr>
          <p:cNvSpPr txBox="1"/>
          <p:nvPr/>
        </p:nvSpPr>
        <p:spPr>
          <a:xfrm>
            <a:off x="8822632" y="4801663"/>
            <a:ext cx="2553890" cy="523220"/>
          </a:xfrm>
          <a:prstGeom prst="rect">
            <a:avLst/>
          </a:prstGeom>
          <a:noFill/>
        </p:spPr>
        <p:txBody>
          <a:bodyPr wrap="square" rtlCol="0">
            <a:spAutoFit/>
          </a:bodyPr>
          <a:lstStyle/>
          <a:p>
            <a:r>
              <a:rPr lang="en-US" sz="1400" dirty="0"/>
              <a:t>Minimum number of Board members: 10 </a:t>
            </a:r>
          </a:p>
        </p:txBody>
      </p:sp>
      <p:sp>
        <p:nvSpPr>
          <p:cNvPr id="2" name="TextBox 1">
            <a:extLst>
              <a:ext uri="{FF2B5EF4-FFF2-40B4-BE49-F238E27FC236}">
                <a16:creationId xmlns:a16="http://schemas.microsoft.com/office/drawing/2014/main" id="{76283A3F-ED32-4DC8-993A-E864FBC24C38}"/>
              </a:ext>
            </a:extLst>
          </p:cNvPr>
          <p:cNvSpPr txBox="1"/>
          <p:nvPr/>
        </p:nvSpPr>
        <p:spPr>
          <a:xfrm>
            <a:off x="826120" y="6119269"/>
            <a:ext cx="9973028" cy="369332"/>
          </a:xfrm>
          <a:prstGeom prst="rect">
            <a:avLst/>
          </a:prstGeom>
          <a:noFill/>
        </p:spPr>
        <p:txBody>
          <a:bodyPr wrap="square" rtlCol="0">
            <a:spAutoFit/>
          </a:bodyPr>
          <a:lstStyle/>
          <a:p>
            <a:r>
              <a:rPr lang="en-GB" sz="1800" b="1" dirty="0">
                <a:solidFill>
                  <a:srgbClr val="0072C6"/>
                </a:solidFill>
              </a:rPr>
              <a:t>Underpinned by agreed principals of Governance, system MOU and Constitution</a:t>
            </a:r>
            <a:endParaRPr lang="en-GB" dirty="0">
              <a:solidFill>
                <a:srgbClr val="0072C6"/>
              </a:solidFill>
            </a:endParaRPr>
          </a:p>
        </p:txBody>
      </p:sp>
      <p:sp>
        <p:nvSpPr>
          <p:cNvPr id="17" name="Rectangle 16">
            <a:extLst>
              <a:ext uri="{FF2B5EF4-FFF2-40B4-BE49-F238E27FC236}">
                <a16:creationId xmlns:a16="http://schemas.microsoft.com/office/drawing/2014/main" id="{F40B331A-22E3-4E25-84AE-5D5DC148C24A}"/>
              </a:ext>
            </a:extLst>
          </p:cNvPr>
          <p:cNvSpPr/>
          <p:nvPr/>
        </p:nvSpPr>
        <p:spPr>
          <a:xfrm>
            <a:off x="593032" y="668264"/>
            <a:ext cx="8229600" cy="400110"/>
          </a:xfrm>
          <a:prstGeom prst="rect">
            <a:avLst/>
          </a:prstGeom>
        </p:spPr>
        <p:txBody>
          <a:bodyPr wrap="square">
            <a:spAutoFit/>
          </a:bodyPr>
          <a:lstStyle/>
          <a:p>
            <a:r>
              <a:rPr lang="en-GB" sz="2000" dirty="0"/>
              <a:t>Minimum Board membership requirements:</a:t>
            </a:r>
            <a:endParaRPr lang="en-GB" sz="1200" dirty="0"/>
          </a:p>
        </p:txBody>
      </p:sp>
    </p:spTree>
    <p:extLst>
      <p:ext uri="{BB962C8B-B14F-4D97-AF65-F5344CB8AC3E}">
        <p14:creationId xmlns:p14="http://schemas.microsoft.com/office/powerpoint/2010/main" val="36469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C&amp;P Template" id="{10C599B7-6518-0D4A-9A42-CC31EF8477EE}" vid="{117C6422-82BA-834B-A146-4A0936104ABB}"/>
    </a:ext>
  </a:extLst>
</a:theme>
</file>

<file path=ppt/theme/theme2.xml><?xml version="1.0" encoding="utf-8"?>
<a:theme xmlns:a="http://schemas.openxmlformats.org/drawingml/2006/main" name="8_blank">
  <a:themeElements>
    <a:clrScheme name="Monitor Corporate Theme">
      <a:dk1>
        <a:sysClr val="windowText" lastClr="000000"/>
      </a:dk1>
      <a:lt1>
        <a:sysClr val="window" lastClr="FFFFFF"/>
      </a:lt1>
      <a:dk2>
        <a:srgbClr val="0072C6"/>
      </a:dk2>
      <a:lt2>
        <a:srgbClr val="FFFFFF"/>
      </a:lt2>
      <a:accent1>
        <a:srgbClr val="0072C6"/>
      </a:accent1>
      <a:accent2>
        <a:srgbClr val="333092"/>
      </a:accent2>
      <a:accent3>
        <a:srgbClr val="000000"/>
      </a:accent3>
      <a:accent4>
        <a:srgbClr val="FFFFFF"/>
      </a:accent4>
      <a:accent5>
        <a:srgbClr val="FFFFFF"/>
      </a:accent5>
      <a:accent6>
        <a:srgbClr val="FFFFFF"/>
      </a:accent6>
      <a:hlink>
        <a:srgbClr val="0072C6"/>
      </a:hlink>
      <a:folHlink>
        <a:srgbClr val="3330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 C&amp;P Template" id="{10C599B7-6518-0D4A-9A42-CC31EF8477EE}" vid="{87C4B165-4F56-D24D-97BF-9AE46E8D218A}"/>
    </a:ext>
  </a:extLst>
</a:theme>
</file>

<file path=ppt/theme/theme3.xml><?xml version="1.0" encoding="utf-8"?>
<a:theme xmlns:a="http://schemas.openxmlformats.org/drawingml/2006/main" name="M+SEH+CP Template 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C&amp;P Template" id="{10C599B7-6518-0D4A-9A42-CC31EF8477EE}" vid="{6D13A2EE-9B6B-DF4A-84FB-42615426AB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A2947BDBE954EB98C781A56411819" ma:contentTypeVersion="14" ma:contentTypeDescription="Create a new document." ma:contentTypeScope="" ma:versionID="48d2b2e25f38892ed7d8399efddbeaeb">
  <xsd:schema xmlns:xsd="http://www.w3.org/2001/XMLSchema" xmlns:xs="http://www.w3.org/2001/XMLSchema" xmlns:p="http://schemas.microsoft.com/office/2006/metadata/properties" xmlns:ns3="ee72d843-5ba2-44df-88a9-1807ecaf8379" xmlns:ns4="b59c3022-ee99-4369-abf1-17e8654de31d" targetNamespace="http://schemas.microsoft.com/office/2006/metadata/properties" ma:root="true" ma:fieldsID="b92004e4792370fc2e0bd5d6276b1391" ns3:_="" ns4:_="">
    <xsd:import namespace="ee72d843-5ba2-44df-88a9-1807ecaf8379"/>
    <xsd:import namespace="b59c3022-ee99-4369-abf1-17e8654de3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2d843-5ba2-44df-88a9-1807ecaf8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c3022-ee99-4369-abf1-17e8654de3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2DBA5-B51D-4330-AAF4-983F57986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2d843-5ba2-44df-88a9-1807ecaf8379"/>
    <ds:schemaRef ds:uri="b59c3022-ee99-4369-abf1-17e8654de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93D047-0A05-48BD-B0F1-BA6FDDE05948}">
  <ds:schemaRefs>
    <ds:schemaRef ds:uri="http://schemas.microsoft.com/office/infopath/2007/PartnerControls"/>
    <ds:schemaRef ds:uri="http://purl.org/dc/dcmitype/"/>
    <ds:schemaRef ds:uri="http://purl.org/dc/elements/1.1/"/>
    <ds:schemaRef ds:uri="b59c3022-ee99-4369-abf1-17e8654de31d"/>
    <ds:schemaRef ds:uri="ee72d843-5ba2-44df-88a9-1807ecaf8379"/>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5D428F4-E971-4F03-8E0A-60D1B1068E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9763</TotalTime>
  <Words>1013</Words>
  <Application>Microsoft Office PowerPoint</Application>
  <PresentationFormat>Widescreen</PresentationFormat>
  <Paragraphs>177</Paragraphs>
  <Slides>11</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5" baseType="lpstr">
      <vt:lpstr>Arial</vt:lpstr>
      <vt:lpstr>Arial (Headings)</vt:lpstr>
      <vt:lpstr>Arial Narrow</vt:lpstr>
      <vt:lpstr>Bahnschrift SemiLight</vt:lpstr>
      <vt:lpstr>Calibri</vt:lpstr>
      <vt:lpstr>Comfortaa</vt:lpstr>
      <vt:lpstr>Frutiger LT Pro 55 Roman</vt:lpstr>
      <vt:lpstr>Roboto Slab</vt:lpstr>
      <vt:lpstr>Segoe UI</vt:lpstr>
      <vt:lpstr>Symbol</vt:lpstr>
      <vt:lpstr>Custom Design</vt:lpstr>
      <vt:lpstr>8_blank</vt:lpstr>
      <vt:lpstr>M+SEH+CP Template 01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Hubbard</dc:creator>
  <cp:lastModifiedBy>David Parke</cp:lastModifiedBy>
  <cp:revision>94</cp:revision>
  <dcterms:created xsi:type="dcterms:W3CDTF">2021-04-06T13:50:01Z</dcterms:created>
  <dcterms:modified xsi:type="dcterms:W3CDTF">2021-09-21T09:04:17Z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0x010100121A2947BDBE954EB98C781A56411819</vt:lpwstr>
  </property>
</Properties>
</file>