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3" r:id="rId4"/>
  </p:sldMasterIdLst>
  <p:notesMasterIdLst>
    <p:notesMasterId r:id="rId13"/>
  </p:notesMasterIdLst>
  <p:handoutMasterIdLst>
    <p:handoutMasterId r:id="rId14"/>
  </p:handoutMasterIdLst>
  <p:sldIdLst>
    <p:sldId id="1923" r:id="rId5"/>
    <p:sldId id="2145707307" r:id="rId6"/>
    <p:sldId id="2145707319" r:id="rId7"/>
    <p:sldId id="2145707320" r:id="rId8"/>
    <p:sldId id="2145707321" r:id="rId9"/>
    <p:sldId id="2145707322" r:id="rId10"/>
    <p:sldId id="2145707323" r:id="rId11"/>
    <p:sldId id="2145707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Wilkinson" initials="SW" lastIdx="1" clrIdx="0">
    <p:extLst>
      <p:ext uri="{19B8F6BF-5375-455C-9EA6-DF929625EA0E}">
        <p15:presenceInfo xmlns:p15="http://schemas.microsoft.com/office/powerpoint/2012/main" userId="1186059c3be801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D2CC"/>
    <a:srgbClr val="99DBD6"/>
    <a:srgbClr val="99DDEB"/>
    <a:srgbClr val="80D4E7"/>
    <a:srgbClr val="005EB8"/>
    <a:srgbClr val="E8EDEE"/>
    <a:srgbClr val="003087"/>
    <a:srgbClr val="82D1CB"/>
    <a:srgbClr val="00A499"/>
    <a:srgbClr val="00A9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DF90C-7429-47F6-A6A3-A8E41EAA2950}" v="18" dt="2023-09-06T14:14:55.8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6" autoAdjust="0"/>
    <p:restoredTop sz="86385" autoAdjust="0"/>
  </p:normalViewPr>
  <p:slideViewPr>
    <p:cSldViewPr snapToGrid="0">
      <p:cViewPr>
        <p:scale>
          <a:sx n="120" d="100"/>
          <a:sy n="120" d="100"/>
        </p:scale>
        <p:origin x="-1968" y="-690"/>
      </p:cViewPr>
      <p:guideLst/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3226" y="10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hah Lakha" userId="d6f053a0-7604-49cb-a7a9-8ef93eec3bf4" providerId="ADAL" clId="{0491C5C1-E15E-4E7F-A740-816855E6DCCC}"/>
    <pc:docChg chg="modSld">
      <pc:chgData name="Alishah Lakha" userId="d6f053a0-7604-49cb-a7a9-8ef93eec3bf4" providerId="ADAL" clId="{0491C5C1-E15E-4E7F-A740-816855E6DCCC}" dt="2023-09-07T12:44:43.312" v="0" actId="1076"/>
      <pc:docMkLst>
        <pc:docMk/>
      </pc:docMkLst>
      <pc:sldChg chg="modSp mod">
        <pc:chgData name="Alishah Lakha" userId="d6f053a0-7604-49cb-a7a9-8ef93eec3bf4" providerId="ADAL" clId="{0491C5C1-E15E-4E7F-A740-816855E6DCCC}" dt="2023-09-07T12:44:43.312" v="0" actId="1076"/>
        <pc:sldMkLst>
          <pc:docMk/>
          <pc:sldMk cId="3394428158" sldId="2145707319"/>
        </pc:sldMkLst>
        <pc:picChg chg="mod">
          <ac:chgData name="Alishah Lakha" userId="d6f053a0-7604-49cb-a7a9-8ef93eec3bf4" providerId="ADAL" clId="{0491C5C1-E15E-4E7F-A740-816855E6DCCC}" dt="2023-09-07T12:44:43.312" v="0" actId="1076"/>
          <ac:picMkLst>
            <pc:docMk/>
            <pc:sldMk cId="3394428158" sldId="2145707319"/>
            <ac:picMk id="5" creationId="{9DBB86DE-9BF8-0ABB-DE75-6991ACCE897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CD915-7A90-4342-BFFC-8D70421CAFC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69B61C-DCD0-4531-ACD1-F747DFB0A03D}">
      <dgm:prSet phldrT="[Text]"/>
      <dgm:spPr>
        <a:xfrm>
          <a:off x="4621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</a:t>
          </a:r>
          <a:r>
            <a:rPr lang="en-GB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September Registration for Expression of interest launched</a:t>
          </a:r>
        </a:p>
        <a:p>
          <a:pPr>
            <a:buNone/>
          </a:pPr>
          <a:endParaRPr lang="en-GB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8670D1B-431D-419A-B308-FB6D44E92053}" type="parTrans" cxnId="{4EFBC347-8619-4BCB-8E74-803D8420674C}">
      <dgm:prSet/>
      <dgm:spPr/>
      <dgm:t>
        <a:bodyPr/>
        <a:lstStyle/>
        <a:p>
          <a:endParaRPr lang="en-GB"/>
        </a:p>
      </dgm:t>
    </dgm:pt>
    <dgm:pt modelId="{1E2C4976-9621-454C-A6F4-2B8B2E3BC4C8}" type="sibTrans" cxnId="{4EFBC347-8619-4BCB-8E74-803D8420674C}">
      <dgm:prSet/>
      <dgm:spPr/>
      <dgm:t>
        <a:bodyPr/>
        <a:lstStyle/>
        <a:p>
          <a:endParaRPr lang="en-GB"/>
        </a:p>
      </dgm:t>
    </dgm:pt>
    <dgm:pt modelId="{E7A2A68B-A3B8-4F6A-AB25-7FAB605F3FC7}">
      <dgm:prSet phldrT="[Text]"/>
      <dgm:spPr>
        <a:xfrm>
          <a:off x="2126097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</a:t>
          </a:r>
          <a:r>
            <a:rPr lang="en-GB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October deadline for submission of EOI</a:t>
          </a:r>
        </a:p>
      </dgm:t>
    </dgm:pt>
    <dgm:pt modelId="{2312A6B6-B58F-4690-9FFD-701A6F0915B2}" type="parTrans" cxnId="{689B08C7-6777-4222-B3D6-1603EB876A22}">
      <dgm:prSet/>
      <dgm:spPr/>
      <dgm:t>
        <a:bodyPr/>
        <a:lstStyle/>
        <a:p>
          <a:endParaRPr lang="en-GB"/>
        </a:p>
      </dgm:t>
    </dgm:pt>
    <dgm:pt modelId="{23DEB369-D6B1-48BB-B9A6-18FAE6797306}" type="sibTrans" cxnId="{689B08C7-6777-4222-B3D6-1603EB876A22}">
      <dgm:prSet/>
      <dgm:spPr/>
      <dgm:t>
        <a:bodyPr/>
        <a:lstStyle/>
        <a:p>
          <a:endParaRPr lang="en-GB"/>
        </a:p>
      </dgm:t>
    </dgm:pt>
    <dgm:pt modelId="{FA66CA9E-1513-41E4-B997-9B3C411E62F0}">
      <dgm:prSet phldrT="[Text]"/>
      <dgm:spPr>
        <a:xfrm>
          <a:off x="6434311" y="1266900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31</a:t>
          </a:r>
          <a:r>
            <a:rPr lang="en-GB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October confirmations to be emailed out</a:t>
          </a:r>
        </a:p>
      </dgm:t>
    </dgm:pt>
    <dgm:pt modelId="{02D78BBC-2D3E-47C1-8744-3A9022A620A3}" type="parTrans" cxnId="{2B9D289A-5998-4417-82C0-DCD13B87BAAB}">
      <dgm:prSet/>
      <dgm:spPr/>
      <dgm:t>
        <a:bodyPr/>
        <a:lstStyle/>
        <a:p>
          <a:endParaRPr lang="en-GB"/>
        </a:p>
      </dgm:t>
    </dgm:pt>
    <dgm:pt modelId="{4CBFE6F5-D6DE-44A4-B562-67142DFA4DC7}" type="sibTrans" cxnId="{2B9D289A-5998-4417-82C0-DCD13B87BAAB}">
      <dgm:prSet/>
      <dgm:spPr/>
      <dgm:t>
        <a:bodyPr/>
        <a:lstStyle/>
        <a:p>
          <a:endParaRPr lang="en-GB"/>
        </a:p>
      </dgm:t>
    </dgm:pt>
    <dgm:pt modelId="{066CF3E8-D0D6-4DBD-A31F-5DFE4B20CCBF}">
      <dgm:prSet phldrT="[Text]"/>
      <dgm:spPr>
        <a:xfrm>
          <a:off x="8495146" y="1218774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21</a:t>
          </a:r>
          <a:r>
            <a:rPr lang="en-GB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November First EoE PTLG meeting</a:t>
          </a:r>
        </a:p>
      </dgm:t>
    </dgm:pt>
    <dgm:pt modelId="{A5DAA603-4808-47F8-8B39-AF0C5280B131}" type="parTrans" cxnId="{EB467BF1-F8C5-4937-B0DB-8A97C05F861A}">
      <dgm:prSet/>
      <dgm:spPr/>
      <dgm:t>
        <a:bodyPr/>
        <a:lstStyle/>
        <a:p>
          <a:endParaRPr lang="en-GB"/>
        </a:p>
      </dgm:t>
    </dgm:pt>
    <dgm:pt modelId="{F21D22AE-C96A-411C-8F02-5B3086FFD55D}" type="sibTrans" cxnId="{EB467BF1-F8C5-4937-B0DB-8A97C05F861A}">
      <dgm:prSet/>
      <dgm:spPr/>
      <dgm:t>
        <a:bodyPr/>
        <a:lstStyle/>
        <a:p>
          <a:endParaRPr lang="en-GB"/>
        </a:p>
      </dgm:t>
    </dgm:pt>
    <dgm:pt modelId="{90880441-F01F-4D08-B639-2CF61CD7A07C}">
      <dgm:prSet phldrT="[Text]"/>
      <dgm:spPr>
        <a:xfrm>
          <a:off x="4247573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17</a:t>
          </a:r>
          <a:r>
            <a:rPr lang="en-GB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October  Panel meets to decide on membership</a:t>
          </a:r>
        </a:p>
      </dgm:t>
    </dgm:pt>
    <dgm:pt modelId="{DE189491-05A1-4B98-8B9A-79B729D260F3}" type="parTrans" cxnId="{67CE7078-725D-41F4-AA1E-2C1428FDBD28}">
      <dgm:prSet/>
      <dgm:spPr/>
      <dgm:t>
        <a:bodyPr/>
        <a:lstStyle/>
        <a:p>
          <a:endParaRPr lang="en-GB"/>
        </a:p>
      </dgm:t>
    </dgm:pt>
    <dgm:pt modelId="{1D564CD4-EC0E-47DB-85A0-21C744396AAA}" type="sibTrans" cxnId="{67CE7078-725D-41F4-AA1E-2C1428FDBD28}">
      <dgm:prSet/>
      <dgm:spPr/>
      <dgm:t>
        <a:bodyPr/>
        <a:lstStyle/>
        <a:p>
          <a:endParaRPr lang="en-GB"/>
        </a:p>
      </dgm:t>
    </dgm:pt>
    <dgm:pt modelId="{9D393E0C-3882-4F5A-9662-1A0952D8CBE3}" type="pres">
      <dgm:prSet presAssocID="{709CD915-7A90-4342-BFFC-8D70421CAFC9}" presName="CompostProcess" presStyleCnt="0">
        <dgm:presLayoutVars>
          <dgm:dir/>
          <dgm:resizeHandles val="exact"/>
        </dgm:presLayoutVars>
      </dgm:prSet>
      <dgm:spPr/>
    </dgm:pt>
    <dgm:pt modelId="{34AA7627-C13E-48FB-87E8-62ACAE013D9F}" type="pres">
      <dgm:prSet presAssocID="{709CD915-7A90-4342-BFFC-8D70421CAFC9}" presName="arrow" presStyleLbl="bgShp" presStyleIdx="0" presStyleCnt="1" custScaleX="117647" custLinFactNeighborX="0" custLinFactNeighborY="671"/>
      <dgm:spPr>
        <a:xfrm>
          <a:off x="2" y="0"/>
          <a:ext cx="10515594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DFE6AA0F-C686-4D27-97A5-B4EB3DFC7013}" type="pres">
      <dgm:prSet presAssocID="{709CD915-7A90-4342-BFFC-8D70421CAFC9}" presName="linearProcess" presStyleCnt="0"/>
      <dgm:spPr/>
    </dgm:pt>
    <dgm:pt modelId="{647E309A-6344-4ECD-8654-2B0ED26132E0}" type="pres">
      <dgm:prSet presAssocID="{9C69B61C-DCD0-4531-ACD1-F747DFB0A03D}" presName="textNode" presStyleLbl="node1" presStyleIdx="0" presStyleCnt="5">
        <dgm:presLayoutVars>
          <dgm:bulletEnabled val="1"/>
        </dgm:presLayoutVars>
      </dgm:prSet>
      <dgm:spPr/>
    </dgm:pt>
    <dgm:pt modelId="{E5446FD6-2220-4DD0-AB21-6EBE2B640B87}" type="pres">
      <dgm:prSet presAssocID="{1E2C4976-9621-454C-A6F4-2B8B2E3BC4C8}" presName="sibTrans" presStyleCnt="0"/>
      <dgm:spPr/>
    </dgm:pt>
    <dgm:pt modelId="{5BA35E84-FC38-4BB7-8CA3-1BDF9D2A55AD}" type="pres">
      <dgm:prSet presAssocID="{E7A2A68B-A3B8-4F6A-AB25-7FAB605F3FC7}" presName="textNode" presStyleLbl="node1" presStyleIdx="1" presStyleCnt="5">
        <dgm:presLayoutVars>
          <dgm:bulletEnabled val="1"/>
        </dgm:presLayoutVars>
      </dgm:prSet>
      <dgm:spPr/>
    </dgm:pt>
    <dgm:pt modelId="{B5AF796C-D7DA-4D79-9BA6-E8189AFE7E64}" type="pres">
      <dgm:prSet presAssocID="{23DEB369-D6B1-48BB-B9A6-18FAE6797306}" presName="sibTrans" presStyleCnt="0"/>
      <dgm:spPr/>
    </dgm:pt>
    <dgm:pt modelId="{B05191D9-AE77-4232-B99D-16320DEEE09F}" type="pres">
      <dgm:prSet presAssocID="{90880441-F01F-4D08-B639-2CF61CD7A07C}" presName="textNode" presStyleLbl="node1" presStyleIdx="2" presStyleCnt="5">
        <dgm:presLayoutVars>
          <dgm:bulletEnabled val="1"/>
        </dgm:presLayoutVars>
      </dgm:prSet>
      <dgm:spPr/>
    </dgm:pt>
    <dgm:pt modelId="{469CC617-C41F-4C83-99FC-09A760C2A819}" type="pres">
      <dgm:prSet presAssocID="{1D564CD4-EC0E-47DB-85A0-21C744396AAA}" presName="sibTrans" presStyleCnt="0"/>
      <dgm:spPr/>
    </dgm:pt>
    <dgm:pt modelId="{BE2C9973-C348-412F-B150-71F48A1859D7}" type="pres">
      <dgm:prSet presAssocID="{FA66CA9E-1513-41E4-B997-9B3C411E62F0}" presName="textNode" presStyleLbl="node1" presStyleIdx="3" presStyleCnt="5" custLinFactNeighborX="64601" custLinFactNeighborY="-2212">
        <dgm:presLayoutVars>
          <dgm:bulletEnabled val="1"/>
        </dgm:presLayoutVars>
      </dgm:prSet>
      <dgm:spPr/>
    </dgm:pt>
    <dgm:pt modelId="{89330107-2998-44E5-BD8C-0F22F01E89E7}" type="pres">
      <dgm:prSet presAssocID="{4CBFE6F5-D6DE-44A4-B562-67142DFA4DC7}" presName="sibTrans" presStyleCnt="0"/>
      <dgm:spPr/>
    </dgm:pt>
    <dgm:pt modelId="{499295A9-F53D-43F1-9A1D-540D1881C4A5}" type="pres">
      <dgm:prSet presAssocID="{066CF3E8-D0D6-4DBD-A31F-5DFE4B20CCBF}" presName="textNode" presStyleLbl="node1" presStyleIdx="4" presStyleCnt="5" custLinFactX="41210" custLinFactNeighborX="100000" custLinFactNeighborY="-4977">
        <dgm:presLayoutVars>
          <dgm:bulletEnabled val="1"/>
        </dgm:presLayoutVars>
      </dgm:prSet>
      <dgm:spPr/>
    </dgm:pt>
  </dgm:ptLst>
  <dgm:cxnLst>
    <dgm:cxn modelId="{CA30480C-656E-41D7-B703-46776F695306}" type="presOf" srcId="{9C69B61C-DCD0-4531-ACD1-F747DFB0A03D}" destId="{647E309A-6344-4ECD-8654-2B0ED26132E0}" srcOrd="0" destOrd="0" presId="urn:microsoft.com/office/officeart/2005/8/layout/hProcess9"/>
    <dgm:cxn modelId="{54924965-58D8-4234-9890-A274490C58B4}" type="presOf" srcId="{FA66CA9E-1513-41E4-B997-9B3C411E62F0}" destId="{BE2C9973-C348-412F-B150-71F48A1859D7}" srcOrd="0" destOrd="0" presId="urn:microsoft.com/office/officeart/2005/8/layout/hProcess9"/>
    <dgm:cxn modelId="{4EFBC347-8619-4BCB-8E74-803D8420674C}" srcId="{709CD915-7A90-4342-BFFC-8D70421CAFC9}" destId="{9C69B61C-DCD0-4531-ACD1-F747DFB0A03D}" srcOrd="0" destOrd="0" parTransId="{38670D1B-431D-419A-B308-FB6D44E92053}" sibTransId="{1E2C4976-9621-454C-A6F4-2B8B2E3BC4C8}"/>
    <dgm:cxn modelId="{67CE7078-725D-41F4-AA1E-2C1428FDBD28}" srcId="{709CD915-7A90-4342-BFFC-8D70421CAFC9}" destId="{90880441-F01F-4D08-B639-2CF61CD7A07C}" srcOrd="2" destOrd="0" parTransId="{DE189491-05A1-4B98-8B9A-79B729D260F3}" sibTransId="{1D564CD4-EC0E-47DB-85A0-21C744396AAA}"/>
    <dgm:cxn modelId="{2B9D289A-5998-4417-82C0-DCD13B87BAAB}" srcId="{709CD915-7A90-4342-BFFC-8D70421CAFC9}" destId="{FA66CA9E-1513-41E4-B997-9B3C411E62F0}" srcOrd="3" destOrd="0" parTransId="{02D78BBC-2D3E-47C1-8744-3A9022A620A3}" sibTransId="{4CBFE6F5-D6DE-44A4-B562-67142DFA4DC7}"/>
    <dgm:cxn modelId="{5A6C109D-7095-4B7A-825D-4B304015E342}" type="presOf" srcId="{066CF3E8-D0D6-4DBD-A31F-5DFE4B20CCBF}" destId="{499295A9-F53D-43F1-9A1D-540D1881C4A5}" srcOrd="0" destOrd="0" presId="urn:microsoft.com/office/officeart/2005/8/layout/hProcess9"/>
    <dgm:cxn modelId="{091417A6-0DC7-48D5-82A2-4975F967F753}" type="presOf" srcId="{E7A2A68B-A3B8-4F6A-AB25-7FAB605F3FC7}" destId="{5BA35E84-FC38-4BB7-8CA3-1BDF9D2A55AD}" srcOrd="0" destOrd="0" presId="urn:microsoft.com/office/officeart/2005/8/layout/hProcess9"/>
    <dgm:cxn modelId="{689B08C7-6777-4222-B3D6-1603EB876A22}" srcId="{709CD915-7A90-4342-BFFC-8D70421CAFC9}" destId="{E7A2A68B-A3B8-4F6A-AB25-7FAB605F3FC7}" srcOrd="1" destOrd="0" parTransId="{2312A6B6-B58F-4690-9FFD-701A6F0915B2}" sibTransId="{23DEB369-D6B1-48BB-B9A6-18FAE6797306}"/>
    <dgm:cxn modelId="{A889A0CB-B76A-4266-AB21-AA4D0BFCB9BC}" type="presOf" srcId="{90880441-F01F-4D08-B639-2CF61CD7A07C}" destId="{B05191D9-AE77-4232-B99D-16320DEEE09F}" srcOrd="0" destOrd="0" presId="urn:microsoft.com/office/officeart/2005/8/layout/hProcess9"/>
    <dgm:cxn modelId="{78BCCFDF-E392-4E49-A269-9CD635705DCE}" type="presOf" srcId="{709CD915-7A90-4342-BFFC-8D70421CAFC9}" destId="{9D393E0C-3882-4F5A-9662-1A0952D8CBE3}" srcOrd="0" destOrd="0" presId="urn:microsoft.com/office/officeart/2005/8/layout/hProcess9"/>
    <dgm:cxn modelId="{EB467BF1-F8C5-4937-B0DB-8A97C05F861A}" srcId="{709CD915-7A90-4342-BFFC-8D70421CAFC9}" destId="{066CF3E8-D0D6-4DBD-A31F-5DFE4B20CCBF}" srcOrd="4" destOrd="0" parTransId="{A5DAA603-4808-47F8-8B39-AF0C5280B131}" sibTransId="{F21D22AE-C96A-411C-8F02-5B3086FFD55D}"/>
    <dgm:cxn modelId="{DE6CF527-B8C4-4382-BD6A-306EC32386C9}" type="presParOf" srcId="{9D393E0C-3882-4F5A-9662-1A0952D8CBE3}" destId="{34AA7627-C13E-48FB-87E8-62ACAE013D9F}" srcOrd="0" destOrd="0" presId="urn:microsoft.com/office/officeart/2005/8/layout/hProcess9"/>
    <dgm:cxn modelId="{D141B65B-628A-4DEA-A960-EFEF71E32AB8}" type="presParOf" srcId="{9D393E0C-3882-4F5A-9662-1A0952D8CBE3}" destId="{DFE6AA0F-C686-4D27-97A5-B4EB3DFC7013}" srcOrd="1" destOrd="0" presId="urn:microsoft.com/office/officeart/2005/8/layout/hProcess9"/>
    <dgm:cxn modelId="{86180380-DA89-41BA-9B5F-9ACBF58BA15D}" type="presParOf" srcId="{DFE6AA0F-C686-4D27-97A5-B4EB3DFC7013}" destId="{647E309A-6344-4ECD-8654-2B0ED26132E0}" srcOrd="0" destOrd="0" presId="urn:microsoft.com/office/officeart/2005/8/layout/hProcess9"/>
    <dgm:cxn modelId="{46CE7399-FBD6-4082-A6A0-9E5CDA1EF4C2}" type="presParOf" srcId="{DFE6AA0F-C686-4D27-97A5-B4EB3DFC7013}" destId="{E5446FD6-2220-4DD0-AB21-6EBE2B640B87}" srcOrd="1" destOrd="0" presId="urn:microsoft.com/office/officeart/2005/8/layout/hProcess9"/>
    <dgm:cxn modelId="{48A466E5-68F1-46FB-9836-790B0D0BFF55}" type="presParOf" srcId="{DFE6AA0F-C686-4D27-97A5-B4EB3DFC7013}" destId="{5BA35E84-FC38-4BB7-8CA3-1BDF9D2A55AD}" srcOrd="2" destOrd="0" presId="urn:microsoft.com/office/officeart/2005/8/layout/hProcess9"/>
    <dgm:cxn modelId="{8584D316-A1A3-4B57-BD20-DA9F9AE4A4B4}" type="presParOf" srcId="{DFE6AA0F-C686-4D27-97A5-B4EB3DFC7013}" destId="{B5AF796C-D7DA-4D79-9BA6-E8189AFE7E64}" srcOrd="3" destOrd="0" presId="urn:microsoft.com/office/officeart/2005/8/layout/hProcess9"/>
    <dgm:cxn modelId="{7D3AAB49-9945-4973-A519-04FA5514B44A}" type="presParOf" srcId="{DFE6AA0F-C686-4D27-97A5-B4EB3DFC7013}" destId="{B05191D9-AE77-4232-B99D-16320DEEE09F}" srcOrd="4" destOrd="0" presId="urn:microsoft.com/office/officeart/2005/8/layout/hProcess9"/>
    <dgm:cxn modelId="{E5228328-4DA6-4FF1-B8CD-F55C4005AFA7}" type="presParOf" srcId="{DFE6AA0F-C686-4D27-97A5-B4EB3DFC7013}" destId="{469CC617-C41F-4C83-99FC-09A760C2A819}" srcOrd="5" destOrd="0" presId="urn:microsoft.com/office/officeart/2005/8/layout/hProcess9"/>
    <dgm:cxn modelId="{D55C69E6-25F8-43A4-BB39-E631697F2B45}" type="presParOf" srcId="{DFE6AA0F-C686-4D27-97A5-B4EB3DFC7013}" destId="{BE2C9973-C348-412F-B150-71F48A1859D7}" srcOrd="6" destOrd="0" presId="urn:microsoft.com/office/officeart/2005/8/layout/hProcess9"/>
    <dgm:cxn modelId="{C0F8956C-473E-4023-82D5-2E1416CC88B8}" type="presParOf" srcId="{DFE6AA0F-C686-4D27-97A5-B4EB3DFC7013}" destId="{89330107-2998-44E5-BD8C-0F22F01E89E7}" srcOrd="7" destOrd="0" presId="urn:microsoft.com/office/officeart/2005/8/layout/hProcess9"/>
    <dgm:cxn modelId="{DF2A443F-034B-4870-BE9D-263F5E756A41}" type="presParOf" srcId="{DFE6AA0F-C686-4D27-97A5-B4EB3DFC7013}" destId="{499295A9-F53D-43F1-9A1D-540D1881C4A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A7627-C13E-48FB-87E8-62ACAE013D9F}">
      <dsp:nvSpPr>
        <dsp:cNvPr id="0" name=""/>
        <dsp:cNvSpPr/>
      </dsp:nvSpPr>
      <dsp:spPr>
        <a:xfrm>
          <a:off x="2" y="0"/>
          <a:ext cx="10515594" cy="4351338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E309A-6344-4ECD-8654-2B0ED26132E0}">
      <dsp:nvSpPr>
        <dsp:cNvPr id="0" name=""/>
        <dsp:cNvSpPr/>
      </dsp:nvSpPr>
      <dsp:spPr>
        <a:xfrm>
          <a:off x="4621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7</a:t>
          </a:r>
          <a:r>
            <a:rPr lang="en-GB" sz="18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September Registration for Expression of interest launched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89587" y="1390367"/>
        <a:ext cx="1850521" cy="1570603"/>
      </dsp:txXfrm>
    </dsp:sp>
    <dsp:sp modelId="{5BA35E84-FC38-4BB7-8CA3-1BDF9D2A55AD}">
      <dsp:nvSpPr>
        <dsp:cNvPr id="0" name=""/>
        <dsp:cNvSpPr/>
      </dsp:nvSpPr>
      <dsp:spPr>
        <a:xfrm>
          <a:off x="2126097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6</a:t>
          </a:r>
          <a:r>
            <a:rPr lang="en-GB" sz="18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October deadline for submission of EOI</a:t>
          </a:r>
        </a:p>
      </dsp:txBody>
      <dsp:txXfrm>
        <a:off x="2211063" y="1390367"/>
        <a:ext cx="1850521" cy="1570603"/>
      </dsp:txXfrm>
    </dsp:sp>
    <dsp:sp modelId="{B05191D9-AE77-4232-B99D-16320DEEE09F}">
      <dsp:nvSpPr>
        <dsp:cNvPr id="0" name=""/>
        <dsp:cNvSpPr/>
      </dsp:nvSpPr>
      <dsp:spPr>
        <a:xfrm>
          <a:off x="4247573" y="1305401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17</a:t>
          </a:r>
          <a:r>
            <a:rPr lang="en-GB" sz="18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th</a:t>
          </a: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October  Panel meets to decide on membership</a:t>
          </a:r>
        </a:p>
      </dsp:txBody>
      <dsp:txXfrm>
        <a:off x="4332539" y="1390367"/>
        <a:ext cx="1850521" cy="1570603"/>
      </dsp:txXfrm>
    </dsp:sp>
    <dsp:sp modelId="{BE2C9973-C348-412F-B150-71F48A1859D7}">
      <dsp:nvSpPr>
        <dsp:cNvPr id="0" name=""/>
        <dsp:cNvSpPr/>
      </dsp:nvSpPr>
      <dsp:spPr>
        <a:xfrm>
          <a:off x="6434311" y="1266900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31</a:t>
          </a:r>
          <a:r>
            <a:rPr lang="en-GB" sz="18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October confirmations to be emailed out</a:t>
          </a:r>
        </a:p>
      </dsp:txBody>
      <dsp:txXfrm>
        <a:off x="6519277" y="1351866"/>
        <a:ext cx="1850521" cy="1570603"/>
      </dsp:txXfrm>
    </dsp:sp>
    <dsp:sp modelId="{499295A9-F53D-43F1-9A1D-540D1881C4A5}">
      <dsp:nvSpPr>
        <dsp:cNvPr id="0" name=""/>
        <dsp:cNvSpPr/>
      </dsp:nvSpPr>
      <dsp:spPr>
        <a:xfrm>
          <a:off x="8495146" y="1218774"/>
          <a:ext cx="2020453" cy="1740535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21</a:t>
          </a:r>
          <a:r>
            <a:rPr lang="en-GB" sz="1800" kern="1200" baseline="300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</a:t>
          </a:r>
          <a:r>
            <a:rPr lang="en-GB" sz="18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 November First EoE PTLG meeting</a:t>
          </a:r>
        </a:p>
      </dsp:txBody>
      <dsp:txXfrm>
        <a:off x="8580112" y="1303740"/>
        <a:ext cx="1850521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EEC95-64DF-BC69-FC71-A682B40486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611872-9401-5D00-CCCA-46DDE0B8B9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6D816-94D6-40FC-B977-F8A94C7E4824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56112-4593-5EC1-B7DA-2B07022F7A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9C22BD-2C7D-A062-42A2-EA161F716A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EB188-56CE-4FCB-8130-436851797F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181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D4C3-48B6-4E4A-9B0F-8051E56348DC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EC7EF-95E1-3D44-A982-BC7A3E9C61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633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39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1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4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0386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0520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284182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1231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19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8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125684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2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1108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60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3783450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6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9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421844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1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304328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8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07/09/2023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785" r:id="rId2"/>
    <p:sldLayoutId id="2147483833" r:id="rId3"/>
    <p:sldLayoutId id="2147483834" r:id="rId4"/>
    <p:sldLayoutId id="2147483826" r:id="rId5"/>
    <p:sldLayoutId id="2147483931" r:id="rId6"/>
    <p:sldLayoutId id="2147483827" r:id="rId7"/>
    <p:sldLayoutId id="2147483818" r:id="rId8"/>
    <p:sldLayoutId id="2147483813" r:id="rId9"/>
    <p:sldLayoutId id="2147483814" r:id="rId10"/>
    <p:sldLayoutId id="2147483815" r:id="rId11"/>
    <p:sldLayoutId id="2147483719" r:id="rId12"/>
    <p:sldLayoutId id="2147483938" r:id="rId13"/>
    <p:sldLayoutId id="2147483939" r:id="rId14"/>
    <p:sldLayoutId id="2147483933" r:id="rId15"/>
    <p:sldLayoutId id="2147483824" r:id="rId16"/>
    <p:sldLayoutId id="2147483926" r:id="rId17"/>
    <p:sldLayoutId id="2147483927" r:id="rId18"/>
    <p:sldLayoutId id="2147483929" r:id="rId19"/>
    <p:sldLayoutId id="2147483928" r:id="rId20"/>
    <p:sldLayoutId id="2147483930" r:id="rId21"/>
    <p:sldLayoutId id="2147483924" r:id="rId22"/>
    <p:sldLayoutId id="2147483940" r:id="rId23"/>
    <p:sldLayoutId id="2147483934" r:id="rId24"/>
    <p:sldLayoutId id="2147483936" r:id="rId25"/>
    <p:sldLayoutId id="2147483937" r:id="rId26"/>
    <p:sldLayoutId id="2147483825" r:id="rId27"/>
    <p:sldLayoutId id="2147483935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office.com/Pages/ResponsePage.aspx?id=kp4VA8ZyI0umSq9Q55Ctv6BT8NYEdstJp6mO-T7sO_RUQk1VUDVCWU85WjBBS0dCV0kzRVdWRlpSVS4u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eoeptlg/groupHome?done=GRPJustJoin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/>
              <a:t>East of England Regional Pharmacy Technician Leadership Group (PTLG)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998-8BA0-CF4D-B57F-DEBCAD114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270174"/>
          </a:xfrm>
        </p:spPr>
        <p:txBody>
          <a:bodyPr>
            <a:normAutofit/>
          </a:bodyPr>
          <a:lstStyle/>
          <a:p>
            <a:r>
              <a:rPr lang="en-GB" b="1" dirty="0"/>
              <a:t>Building for the Future</a:t>
            </a:r>
          </a:p>
          <a:p>
            <a:r>
              <a:rPr lang="en-GB" b="1" dirty="0"/>
              <a:t>7</a:t>
            </a:r>
            <a:r>
              <a:rPr lang="en-GB" b="1" baseline="30000" dirty="0"/>
              <a:t>th</a:t>
            </a:r>
            <a:r>
              <a:rPr lang="en-GB" b="1" dirty="0"/>
              <a:t> September 2023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F63B5F-2944-6B41-9332-74DB2CCA6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59999"/>
            <a:ext cx="6259513" cy="87933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/>
              <a:t>Presented by:</a:t>
            </a:r>
          </a:p>
          <a:p>
            <a:pPr>
              <a:lnSpc>
                <a:spcPct val="120000"/>
              </a:lnSpc>
            </a:pPr>
            <a:r>
              <a:rPr lang="en-GB" sz="2400" b="1" dirty="0"/>
              <a:t>Regional Pharmacy Technician Leadership Group (PTLG)</a:t>
            </a:r>
            <a:br>
              <a:rPr lang="en-GB" dirty="0"/>
            </a:b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A68B67-78B4-73BB-B323-3FEC1479C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42" y="0"/>
            <a:ext cx="11404154" cy="865186"/>
          </a:xfrm>
        </p:spPr>
        <p:txBody>
          <a:bodyPr/>
          <a:lstStyle/>
          <a:p>
            <a:r>
              <a:rPr lang="en-GB" dirty="0"/>
              <a:t>Meet the team: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3988E-6EAD-2230-3FF9-AA8E252DB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607605"/>
            <a:ext cx="11078906" cy="57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0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BB86DE-9BF8-0ABB-DE75-6991ACCE8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17" y="853507"/>
            <a:ext cx="11204294" cy="55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4DFB85-A37C-196D-4F20-004288CD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0" y="532435"/>
            <a:ext cx="11169568" cy="5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5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4BFE5FD-484F-39DE-5545-99EED1F076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0634256"/>
              </p:ext>
            </p:extLst>
          </p:nvPr>
        </p:nvGraphicFramePr>
        <p:xfrm>
          <a:off x="663102" y="68748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894C87B-9303-09C3-F5E8-66E08E863F4F}"/>
              </a:ext>
            </a:extLst>
          </p:cNvPr>
          <p:cNvSpPr txBox="1"/>
          <p:nvPr/>
        </p:nvSpPr>
        <p:spPr>
          <a:xfrm>
            <a:off x="787078" y="5038827"/>
            <a:ext cx="7766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Expression of interest can be submitted via this form – 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  <a:hlinkClick r:id="rId8"/>
              </a:rPr>
              <a:t>EOI Form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A91373-AB60-F773-A7EF-ECEFAC2FE65E}"/>
              </a:ext>
            </a:extLst>
          </p:cNvPr>
          <p:cNvSpPr txBox="1"/>
          <p:nvPr/>
        </p:nvSpPr>
        <p:spPr>
          <a:xfrm>
            <a:off x="545939" y="849676"/>
            <a:ext cx="7766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2"/>
                </a:solidFill>
                <a:latin typeface="Calibri" panose="020F0502020204030204"/>
              </a:rPr>
              <a:t>Timelines</a:t>
            </a:r>
          </a:p>
          <a:p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977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7EC3C9-02F8-7476-46E0-E10031AC3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3" y="555586"/>
            <a:ext cx="11331615" cy="55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F94A42-104D-E3CB-2E76-D4726CFD2E05}"/>
              </a:ext>
            </a:extLst>
          </p:cNvPr>
          <p:cNvSpPr txBox="1">
            <a:spLocks/>
          </p:cNvSpPr>
          <p:nvPr/>
        </p:nvSpPr>
        <p:spPr>
          <a:xfrm>
            <a:off x="7861240" y="1340174"/>
            <a:ext cx="38882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East of England - Pharmacy Technician Leadership Group (PTLG) -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FutureNHS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 Collaboration Platform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Platform to share resources and promote   collaborative working across the region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8C73F1-48E9-DBC8-5F95-4F9206BC6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40174"/>
            <a:ext cx="7860048" cy="44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4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578f25-4d6e-4d4b-93b5-68c0610bc2f6" xsi:nil="true"/>
    <lcf76f155ced4ddcb4097134ff3c332f xmlns="f51a84ac-5ef7-4b0b-bd71-e269097bd1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8DAB8732D9F3418856D0D9676F2821" ma:contentTypeVersion="13" ma:contentTypeDescription="Create a new document." ma:contentTypeScope="" ma:versionID="b8380d43b613c3546f8f6d0a7f88db21">
  <xsd:schema xmlns:xsd="http://www.w3.org/2001/XMLSchema" xmlns:xs="http://www.w3.org/2001/XMLSchema" xmlns:p="http://schemas.microsoft.com/office/2006/metadata/properties" xmlns:ns2="f51a84ac-5ef7-4b0b-bd71-e269097bd152" xmlns:ns3="d1578f25-4d6e-4d4b-93b5-68c0610bc2f6" targetNamespace="http://schemas.microsoft.com/office/2006/metadata/properties" ma:root="true" ma:fieldsID="83b01e3544506da71653f769592a4a33" ns2:_="" ns3:_="">
    <xsd:import namespace="f51a84ac-5ef7-4b0b-bd71-e269097bd152"/>
    <xsd:import namespace="d1578f25-4d6e-4d4b-93b5-68c0610bc2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a84ac-5ef7-4b0b-bd71-e269097bd1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43b0bdb-28a8-4814-9fb9-624c17c095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78f25-4d6e-4d4b-93b5-68c0610bc2f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c09e931-96c1-4ec4-9308-05dd5fca9439}" ma:internalName="TaxCatchAll" ma:showField="CatchAllData" ma:web="d1578f25-4d6e-4d4b-93b5-68c0610bc2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B3C52-C4E5-4003-8240-632FDE102EAB}">
  <ds:schemaRefs>
    <ds:schemaRef ds:uri="http://schemas.microsoft.com/office/infopath/2007/PartnerControls"/>
    <ds:schemaRef ds:uri="3aa42f08-e708-46fa-8873-ef4bebe479f0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8964cdc-6461-4632-bf5a-ecc56702e60f"/>
    <ds:schemaRef ds:uri="http://schemas.microsoft.com/office/2006/metadata/properties"/>
    <ds:schemaRef ds:uri="2e9807c8-684d-4ce2-9798-0aa295dedadb"/>
    <ds:schemaRef ds:uri="5668c8bc-6c30-45e9-80ca-5109d4270dfd"/>
    <ds:schemaRef ds:uri="4e4326f6-5e34-4e05-b314-006661b9c42d"/>
    <ds:schemaRef ds:uri="d1578f25-4d6e-4d4b-93b5-68c0610bc2f6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B7B6D4F5-ECA0-4A22-A4DD-3335756FD6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AC974-C551-49A4-A00C-D0A6BD0C25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1a84ac-5ef7-4b0b-bd71-e269097bd152"/>
    <ds:schemaRef ds:uri="d1578f25-4d6e-4d4b-93b5-68c0610bc2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NHSD-Refresh-Theme-NOV1120B</Template>
  <TotalTime>0</TotalTime>
  <Words>115</Words>
  <Application>Microsoft Office PowerPoint</Application>
  <PresentationFormat>Widescreen</PresentationFormat>
  <Paragraphs>19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NHSD-Refresh-Theme-NOV1120B</vt:lpstr>
      <vt:lpstr>East of England Regional Pharmacy Technician Leadership Group (PTLG)</vt:lpstr>
      <vt:lpstr>Meet the team: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Gregory Wye</dc:creator>
  <cp:lastModifiedBy>Alishah Lakha</cp:lastModifiedBy>
  <cp:revision>66</cp:revision>
  <dcterms:created xsi:type="dcterms:W3CDTF">2020-11-30T10:49:03Z</dcterms:created>
  <dcterms:modified xsi:type="dcterms:W3CDTF">2023-09-07T12:44:52Z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0x010100D58DAB8732D9F3418856D0D9676F2821</vt:lpwstr>
  </property>
  <property fmtid="{D5CDD505-2E9C-101B-9397-08002B2CF9AE}" pid="3" name="_dlc_DocIdItemGuid">
    <vt:lpwstr>56579ddb-1cdf-4035-9a3d-2da04fab6c26</vt:lpwstr>
  </property>
  <property fmtid="{D5CDD505-2E9C-101B-9397-08002B2CF9AE}" pid="4" name="MediaServiceImageTags">
    <vt:lpwstr/>
  </property>
</Properties>
</file>